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84" r:id="rId1"/>
  </p:sldMasterIdLst>
  <p:notesMasterIdLst>
    <p:notesMasterId r:id="rId36"/>
  </p:notesMasterIdLst>
  <p:sldIdLst>
    <p:sldId id="256" r:id="rId2"/>
    <p:sldId id="258" r:id="rId3"/>
    <p:sldId id="329" r:id="rId4"/>
    <p:sldId id="323" r:id="rId5"/>
    <p:sldId id="262" r:id="rId6"/>
    <p:sldId id="310" r:id="rId7"/>
    <p:sldId id="330" r:id="rId8"/>
    <p:sldId id="332" r:id="rId9"/>
    <p:sldId id="325" r:id="rId10"/>
    <p:sldId id="338" r:id="rId11"/>
    <p:sldId id="337" r:id="rId12"/>
    <p:sldId id="327" r:id="rId13"/>
    <p:sldId id="348" r:id="rId14"/>
    <p:sldId id="328" r:id="rId15"/>
    <p:sldId id="334" r:id="rId16"/>
    <p:sldId id="350" r:id="rId17"/>
    <p:sldId id="335" r:id="rId18"/>
    <p:sldId id="340" r:id="rId19"/>
    <p:sldId id="336" r:id="rId20"/>
    <p:sldId id="333" r:id="rId21"/>
    <p:sldId id="339" r:id="rId22"/>
    <p:sldId id="351" r:id="rId23"/>
    <p:sldId id="352" r:id="rId24"/>
    <p:sldId id="341" r:id="rId25"/>
    <p:sldId id="342" r:id="rId26"/>
    <p:sldId id="343" r:id="rId27"/>
    <p:sldId id="344" r:id="rId28"/>
    <p:sldId id="318" r:id="rId29"/>
    <p:sldId id="345" r:id="rId30"/>
    <p:sldId id="347" r:id="rId31"/>
    <p:sldId id="354" r:id="rId32"/>
    <p:sldId id="349" r:id="rId33"/>
    <p:sldId id="353" r:id="rId34"/>
    <p:sldId id="322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A6E"/>
    <a:srgbClr val="F8ECCC"/>
    <a:srgbClr val="FCF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72EE1B5-145B-4E61-B791-09E15617FD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1042"/>
  </p:normalViewPr>
  <p:slideViewPr>
    <p:cSldViewPr snapToGrid="0" snapToObjects="1">
      <p:cViewPr>
        <p:scale>
          <a:sx n="100" d="100"/>
          <a:sy n="100" d="100"/>
        </p:scale>
        <p:origin x="1524" y="920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53f7266f8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53f7266f8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8198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gab3f621317_0_1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3" name="Google Shape;3363;gab3f62131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ko-KR" altLang="en-US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109646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ab2bdc301d_1_15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ab2bdc301d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04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ab2bdc301d_1_15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ab2bdc301d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141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ab2bdc301d_1_19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ab2bdc301d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8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ab3f621317_0_40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ab3f621317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2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ab3f621317_0_40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ab3f621317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784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ab2bdc301d_1_5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ab2bdc301d_1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90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53f7266f8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53f7266f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1094040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a1296066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a1296066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ab2bdc301d_1_15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ab2bdc301d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4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ab2bdc301d_1_5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ab2bdc301d_1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744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ab2bdc301d_1_5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ab2bdc301d_1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38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ab3f62131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ab3f62131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8175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ab3f62131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ab3f62131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639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53f7266f8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53f7266f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4066836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gab3f621317_0_1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3" name="Google Shape;3363;gab3f62131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3299448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ab3f62131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ab3f62131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278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53f7266f8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53f7266f8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71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53f7266f81_0_1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53f7266f8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78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gab3f621317_0_1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3" name="Google Shape;3363;gab3f62131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336828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53f7266f8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53f7266f8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807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gab3f62131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7" name="Google Shape;3327;gab3f62131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55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gab3f621317_0_1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3" name="Google Shape;3363;gab3f62131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301009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53f7266f8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53f7266f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198832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53f7266f81_0_18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53f7266f8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54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53f7266f8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53f7266f8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53f7266f8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53f7266f8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875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53f7266f81_0_2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53f7266f8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72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53f7266f81_0_2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53f7266f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defRPr/>
            </a:pPr>
            <a:endParaRPr lang="ko-KR" altLang="en-US">
              <a:solidFill>
                <a:srgbClr val="0E0E0E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8811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ab2bdc301d_1_10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ab2bdc301d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14302" y="1201741"/>
            <a:ext cx="4771200" cy="23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69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49502" y="3393063"/>
            <a:ext cx="43362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17"/>
          <p:cNvGrpSpPr/>
          <p:nvPr/>
        </p:nvGrpSpPr>
        <p:grpSpPr>
          <a:xfrm>
            <a:off x="-1808425" y="3493317"/>
            <a:ext cx="6532825" cy="1899715"/>
            <a:chOff x="-1808425" y="3493317"/>
            <a:chExt cx="6532825" cy="1899715"/>
          </a:xfrm>
        </p:grpSpPr>
        <p:sp>
          <p:nvSpPr>
            <p:cNvPr id="434" name="Google Shape;434;p17"/>
            <p:cNvSpPr/>
            <p:nvPr/>
          </p:nvSpPr>
          <p:spPr>
            <a:xfrm flipH="1">
              <a:off x="-51" y="4207899"/>
              <a:ext cx="4724451" cy="1185115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-1808425" y="3493317"/>
              <a:ext cx="3401550" cy="1899715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36" name="Google Shape;436;p17"/>
          <p:cNvSpPr txBox="1">
            <a:spLocks noGrp="1"/>
          </p:cNvSpPr>
          <p:nvPr>
            <p:ph type="body" idx="1"/>
          </p:nvPr>
        </p:nvSpPr>
        <p:spPr>
          <a:xfrm>
            <a:off x="1094100" y="3034350"/>
            <a:ext cx="3050400" cy="88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37" name="Google Shape;437;p17"/>
          <p:cNvSpPr txBox="1">
            <a:spLocks noGrp="1"/>
          </p:cNvSpPr>
          <p:nvPr>
            <p:ph type="title"/>
          </p:nvPr>
        </p:nvSpPr>
        <p:spPr>
          <a:xfrm>
            <a:off x="1094100" y="1223550"/>
            <a:ext cx="3401400" cy="181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3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?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31"/>
          <p:cNvGrpSpPr/>
          <p:nvPr/>
        </p:nvGrpSpPr>
        <p:grpSpPr>
          <a:xfrm>
            <a:off x="-2344523" y="201195"/>
            <a:ext cx="12380105" cy="5122716"/>
            <a:chOff x="-2344523" y="201195"/>
            <a:chExt cx="12380105" cy="5122716"/>
          </a:xfrm>
        </p:grpSpPr>
        <p:grpSp>
          <p:nvGrpSpPr>
            <p:cNvPr id="901" name="Google Shape;901;p31"/>
            <p:cNvGrpSpPr/>
            <p:nvPr/>
          </p:nvGrpSpPr>
          <p:grpSpPr>
            <a:xfrm flipH="1">
              <a:off x="-2344523" y="3953022"/>
              <a:ext cx="5120531" cy="1302141"/>
              <a:chOff x="4939527" y="4919710"/>
              <a:chExt cx="3620029" cy="920566"/>
            </a:xfrm>
          </p:grpSpPr>
          <p:grpSp>
            <p:nvGrpSpPr>
              <p:cNvPr id="902" name="Google Shape;902;p31"/>
              <p:cNvGrpSpPr/>
              <p:nvPr/>
            </p:nvGrpSpPr>
            <p:grpSpPr>
              <a:xfrm>
                <a:off x="4939527" y="5053655"/>
                <a:ext cx="3620029" cy="786616"/>
                <a:chOff x="1855275" y="1578600"/>
                <a:chExt cx="154800" cy="33650"/>
              </a:xfrm>
            </p:grpSpPr>
            <p:sp>
              <p:nvSpPr>
                <p:cNvPr id="903" name="Google Shape;903;p31"/>
                <p:cNvSpPr/>
                <p:nvPr/>
              </p:nvSpPr>
              <p:spPr>
                <a:xfrm>
                  <a:off x="1971950" y="1592950"/>
                  <a:ext cx="38125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772" extrusionOk="0">
                      <a:moveTo>
                        <a:pt x="763" y="1"/>
                      </a:moveTo>
                      <a:cubicBezTo>
                        <a:pt x="382" y="1"/>
                        <a:pt x="1" y="254"/>
                        <a:pt x="1" y="760"/>
                      </a:cubicBezTo>
                      <a:lnTo>
                        <a:pt x="1" y="772"/>
                      </a:lnTo>
                      <a:lnTo>
                        <a:pt x="1525" y="772"/>
                      </a:lnTo>
                      <a:lnTo>
                        <a:pt x="1525" y="760"/>
                      </a:lnTo>
                      <a:cubicBezTo>
                        <a:pt x="1525" y="254"/>
                        <a:pt x="114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4" name="Google Shape;904;p31"/>
                <p:cNvSpPr/>
                <p:nvPr/>
              </p:nvSpPr>
              <p:spPr>
                <a:xfrm>
                  <a:off x="1870150" y="1597350"/>
                  <a:ext cx="1301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4" h="596" extrusionOk="0">
                      <a:moveTo>
                        <a:pt x="1" y="1"/>
                      </a:moveTo>
                      <a:lnTo>
                        <a:pt x="1" y="596"/>
                      </a:lnTo>
                      <a:lnTo>
                        <a:pt x="5204" y="596"/>
                      </a:ln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5" name="Google Shape;905;p31"/>
                <p:cNvSpPr/>
                <p:nvPr/>
              </p:nvSpPr>
              <p:spPr>
                <a:xfrm>
                  <a:off x="1939525" y="1582475"/>
                  <a:ext cx="396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1191" extrusionOk="0">
                      <a:moveTo>
                        <a:pt x="798" y="0"/>
                      </a:moveTo>
                      <a:cubicBezTo>
                        <a:pt x="357" y="0"/>
                        <a:pt x="0" y="357"/>
                        <a:pt x="24" y="810"/>
                      </a:cubicBezTo>
                      <a:cubicBezTo>
                        <a:pt x="24" y="941"/>
                        <a:pt x="60" y="1072"/>
                        <a:pt x="131" y="1191"/>
                      </a:cubicBezTo>
                      <a:lnTo>
                        <a:pt x="1465" y="1191"/>
                      </a:lnTo>
                      <a:cubicBezTo>
                        <a:pt x="1536" y="1072"/>
                        <a:pt x="1572" y="941"/>
                        <a:pt x="1572" y="810"/>
                      </a:cubicBezTo>
                      <a:cubicBezTo>
                        <a:pt x="1584" y="357"/>
                        <a:pt x="1238" y="0"/>
                        <a:pt x="7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06" name="Google Shape;906;p31"/>
                <p:cNvSpPr/>
                <p:nvPr/>
              </p:nvSpPr>
              <p:spPr>
                <a:xfrm>
                  <a:off x="1855275" y="1578600"/>
                  <a:ext cx="55100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1346" extrusionOk="0">
                      <a:moveTo>
                        <a:pt x="1096" y="0"/>
                      </a:moveTo>
                      <a:cubicBezTo>
                        <a:pt x="405" y="0"/>
                        <a:pt x="1" y="774"/>
                        <a:pt x="382" y="1346"/>
                      </a:cubicBezTo>
                      <a:lnTo>
                        <a:pt x="1822" y="1346"/>
                      </a:lnTo>
                      <a:cubicBezTo>
                        <a:pt x="2203" y="774"/>
                        <a:pt x="1787" y="0"/>
                        <a:pt x="10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sp>
            <p:nvSpPr>
              <p:cNvPr id="907" name="Google Shape;907;p31"/>
              <p:cNvSpPr/>
              <p:nvPr/>
            </p:nvSpPr>
            <p:spPr>
              <a:xfrm>
                <a:off x="5674675" y="4919710"/>
                <a:ext cx="1507927" cy="92056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908" name="Google Shape;908;p31"/>
            <p:cNvSpPr/>
            <p:nvPr/>
          </p:nvSpPr>
          <p:spPr>
            <a:xfrm flipH="1">
              <a:off x="1" y="4664025"/>
              <a:ext cx="7097849" cy="659886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909" name="Google Shape;909;p31"/>
            <p:cNvGrpSpPr/>
            <p:nvPr/>
          </p:nvGrpSpPr>
          <p:grpSpPr>
            <a:xfrm>
              <a:off x="-966776" y="201195"/>
              <a:ext cx="1289608" cy="541590"/>
              <a:chOff x="1855275" y="1547350"/>
              <a:chExt cx="154800" cy="64900"/>
            </a:xfrm>
          </p:grpSpPr>
          <p:sp>
            <p:nvSpPr>
              <p:cNvPr id="910" name="Google Shape;910;p3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11" name="Google Shape;911;p3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12" name="Google Shape;912;p3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13" name="Google Shape;913;p3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14" name="Google Shape;914;p3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915" name="Google Shape;915;p31"/>
            <p:cNvGrpSpPr/>
            <p:nvPr/>
          </p:nvGrpSpPr>
          <p:grpSpPr>
            <a:xfrm>
              <a:off x="-357595" y="988039"/>
              <a:ext cx="769449" cy="340459"/>
              <a:chOff x="1855275" y="1547350"/>
              <a:chExt cx="154800" cy="64900"/>
            </a:xfrm>
          </p:grpSpPr>
          <p:sp>
            <p:nvSpPr>
              <p:cNvPr id="916" name="Google Shape;916;p3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17" name="Google Shape;917;p3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18" name="Google Shape;918;p3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19" name="Google Shape;919;p3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0" name="Google Shape;920;p3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921" name="Google Shape;921;p31"/>
            <p:cNvGrpSpPr/>
            <p:nvPr/>
          </p:nvGrpSpPr>
          <p:grpSpPr>
            <a:xfrm>
              <a:off x="8745974" y="201195"/>
              <a:ext cx="1289608" cy="541590"/>
              <a:chOff x="1855275" y="1547350"/>
              <a:chExt cx="154800" cy="64900"/>
            </a:xfrm>
          </p:grpSpPr>
          <p:sp>
            <p:nvSpPr>
              <p:cNvPr id="922" name="Google Shape;922;p3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3" name="Google Shape;923;p3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4" name="Google Shape;924;p3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5" name="Google Shape;925;p3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28" name="Google Shape;928;p31"/>
          <p:cNvSpPr txBox="1">
            <a:spLocks noGrp="1"/>
          </p:cNvSpPr>
          <p:nvPr>
            <p:ph type="subTitle" idx="1"/>
          </p:nvPr>
        </p:nvSpPr>
        <p:spPr>
          <a:xfrm>
            <a:off x="728200" y="1767300"/>
            <a:ext cx="3094200" cy="145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? 1">
  <p:cSld name="CUSTOM_10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32"/>
          <p:cNvGrpSpPr/>
          <p:nvPr/>
        </p:nvGrpSpPr>
        <p:grpSpPr>
          <a:xfrm>
            <a:off x="-322188" y="139168"/>
            <a:ext cx="10357763" cy="5004359"/>
            <a:chOff x="-322188" y="139168"/>
            <a:chExt cx="10357763" cy="5004359"/>
          </a:xfrm>
        </p:grpSpPr>
        <p:grpSp>
          <p:nvGrpSpPr>
            <p:cNvPr id="931" name="Google Shape;931;p32"/>
            <p:cNvGrpSpPr/>
            <p:nvPr/>
          </p:nvGrpSpPr>
          <p:grpSpPr>
            <a:xfrm>
              <a:off x="7804562" y="907043"/>
              <a:ext cx="1252688" cy="584872"/>
              <a:chOff x="1855275" y="1547350"/>
              <a:chExt cx="154800" cy="64900"/>
            </a:xfrm>
          </p:grpSpPr>
          <p:sp>
            <p:nvSpPr>
              <p:cNvPr id="932" name="Google Shape;932;p32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3" name="Google Shape;933;p32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4" name="Google Shape;934;p32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5" name="Google Shape;935;p32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6" name="Google Shape;936;p32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937" name="Google Shape;937;p32"/>
            <p:cNvGrpSpPr/>
            <p:nvPr/>
          </p:nvGrpSpPr>
          <p:grpSpPr>
            <a:xfrm>
              <a:off x="7032652" y="354741"/>
              <a:ext cx="710300" cy="369320"/>
              <a:chOff x="1855275" y="1547350"/>
              <a:chExt cx="154800" cy="64900"/>
            </a:xfrm>
          </p:grpSpPr>
          <p:sp>
            <p:nvSpPr>
              <p:cNvPr id="938" name="Google Shape;938;p32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39" name="Google Shape;939;p32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40" name="Google Shape;940;p32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41" name="Google Shape;941;p32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42" name="Google Shape;942;p32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943" name="Google Shape;943;p32"/>
            <p:cNvGrpSpPr/>
            <p:nvPr/>
          </p:nvGrpSpPr>
          <p:grpSpPr>
            <a:xfrm>
              <a:off x="8782887" y="139168"/>
              <a:ext cx="1252688" cy="584872"/>
              <a:chOff x="1855275" y="1547350"/>
              <a:chExt cx="154800" cy="64900"/>
            </a:xfrm>
          </p:grpSpPr>
          <p:sp>
            <p:nvSpPr>
              <p:cNvPr id="944" name="Google Shape;944;p32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45" name="Google Shape;945;p32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46" name="Google Shape;946;p32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47" name="Google Shape;947;p32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48" name="Google Shape;948;p32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949" name="Google Shape;949;p32"/>
            <p:cNvSpPr/>
            <p:nvPr/>
          </p:nvSpPr>
          <p:spPr>
            <a:xfrm flipH="1">
              <a:off x="-86" y="4664025"/>
              <a:ext cx="4572086" cy="479492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6492525" y="4570826"/>
              <a:ext cx="2651427" cy="572701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951" name="Google Shape;951;p32"/>
            <p:cNvGrpSpPr/>
            <p:nvPr/>
          </p:nvGrpSpPr>
          <p:grpSpPr>
            <a:xfrm>
              <a:off x="-322188" y="139168"/>
              <a:ext cx="1252688" cy="584872"/>
              <a:chOff x="1855275" y="1547350"/>
              <a:chExt cx="154800" cy="64900"/>
            </a:xfrm>
          </p:grpSpPr>
          <p:sp>
            <p:nvSpPr>
              <p:cNvPr id="952" name="Google Shape;952;p32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53" name="Google Shape;953;p32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54" name="Google Shape;954;p32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55" name="Google Shape;955;p32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957" name="Google Shape;957;p32"/>
          <p:cNvSpPr txBox="1">
            <a:spLocks noGrp="1"/>
          </p:cNvSpPr>
          <p:nvPr>
            <p:ph type="title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58" name="Google Shape;958;p32"/>
          <p:cNvSpPr txBox="1">
            <a:spLocks noGrp="1"/>
          </p:cNvSpPr>
          <p:nvPr>
            <p:ph type="subTitle" idx="1"/>
          </p:nvPr>
        </p:nvSpPr>
        <p:spPr>
          <a:xfrm>
            <a:off x="4888850" y="2246487"/>
            <a:ext cx="3094200" cy="145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35"/>
          <p:cNvGrpSpPr/>
          <p:nvPr/>
        </p:nvGrpSpPr>
        <p:grpSpPr>
          <a:xfrm>
            <a:off x="-3110632" y="-68"/>
            <a:ext cx="14402490" cy="5323991"/>
            <a:chOff x="-3110632" y="-68"/>
            <a:chExt cx="14402490" cy="5323991"/>
          </a:xfrm>
        </p:grpSpPr>
        <p:grpSp>
          <p:nvGrpSpPr>
            <p:cNvPr id="1026" name="Google Shape;1026;p35"/>
            <p:cNvGrpSpPr/>
            <p:nvPr/>
          </p:nvGrpSpPr>
          <p:grpSpPr>
            <a:xfrm flipH="1">
              <a:off x="6171327" y="3953022"/>
              <a:ext cx="5120531" cy="1302141"/>
              <a:chOff x="4939527" y="4919710"/>
              <a:chExt cx="3620029" cy="920566"/>
            </a:xfrm>
          </p:grpSpPr>
          <p:grpSp>
            <p:nvGrpSpPr>
              <p:cNvPr id="1027" name="Google Shape;1027;p35"/>
              <p:cNvGrpSpPr/>
              <p:nvPr/>
            </p:nvGrpSpPr>
            <p:grpSpPr>
              <a:xfrm>
                <a:off x="4939527" y="5053655"/>
                <a:ext cx="3620029" cy="786616"/>
                <a:chOff x="1855275" y="1578600"/>
                <a:chExt cx="154800" cy="33650"/>
              </a:xfrm>
            </p:grpSpPr>
            <p:sp>
              <p:nvSpPr>
                <p:cNvPr id="1028" name="Google Shape;1028;p35"/>
                <p:cNvSpPr/>
                <p:nvPr/>
              </p:nvSpPr>
              <p:spPr>
                <a:xfrm>
                  <a:off x="1971950" y="1592950"/>
                  <a:ext cx="38125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772" extrusionOk="0">
                      <a:moveTo>
                        <a:pt x="763" y="1"/>
                      </a:moveTo>
                      <a:cubicBezTo>
                        <a:pt x="382" y="1"/>
                        <a:pt x="1" y="254"/>
                        <a:pt x="1" y="760"/>
                      </a:cubicBezTo>
                      <a:lnTo>
                        <a:pt x="1" y="772"/>
                      </a:lnTo>
                      <a:lnTo>
                        <a:pt x="1525" y="772"/>
                      </a:lnTo>
                      <a:lnTo>
                        <a:pt x="1525" y="760"/>
                      </a:lnTo>
                      <a:cubicBezTo>
                        <a:pt x="1525" y="254"/>
                        <a:pt x="114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029" name="Google Shape;1029;p35"/>
                <p:cNvSpPr/>
                <p:nvPr/>
              </p:nvSpPr>
              <p:spPr>
                <a:xfrm>
                  <a:off x="1870150" y="1597350"/>
                  <a:ext cx="1301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4" h="596" extrusionOk="0">
                      <a:moveTo>
                        <a:pt x="1" y="1"/>
                      </a:moveTo>
                      <a:lnTo>
                        <a:pt x="1" y="596"/>
                      </a:lnTo>
                      <a:lnTo>
                        <a:pt x="5204" y="596"/>
                      </a:ln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030" name="Google Shape;1030;p35"/>
                <p:cNvSpPr/>
                <p:nvPr/>
              </p:nvSpPr>
              <p:spPr>
                <a:xfrm>
                  <a:off x="1939525" y="1582475"/>
                  <a:ext cx="396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1191" extrusionOk="0">
                      <a:moveTo>
                        <a:pt x="798" y="0"/>
                      </a:moveTo>
                      <a:cubicBezTo>
                        <a:pt x="357" y="0"/>
                        <a:pt x="0" y="357"/>
                        <a:pt x="24" y="810"/>
                      </a:cubicBezTo>
                      <a:cubicBezTo>
                        <a:pt x="24" y="941"/>
                        <a:pt x="60" y="1072"/>
                        <a:pt x="131" y="1191"/>
                      </a:cubicBezTo>
                      <a:lnTo>
                        <a:pt x="1465" y="1191"/>
                      </a:lnTo>
                      <a:cubicBezTo>
                        <a:pt x="1536" y="1072"/>
                        <a:pt x="1572" y="941"/>
                        <a:pt x="1572" y="810"/>
                      </a:cubicBezTo>
                      <a:cubicBezTo>
                        <a:pt x="1584" y="357"/>
                        <a:pt x="1238" y="0"/>
                        <a:pt x="7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031" name="Google Shape;1031;p35"/>
                <p:cNvSpPr/>
                <p:nvPr/>
              </p:nvSpPr>
              <p:spPr>
                <a:xfrm>
                  <a:off x="1855275" y="1578600"/>
                  <a:ext cx="55100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1346" extrusionOk="0">
                      <a:moveTo>
                        <a:pt x="1096" y="0"/>
                      </a:moveTo>
                      <a:cubicBezTo>
                        <a:pt x="405" y="0"/>
                        <a:pt x="1" y="774"/>
                        <a:pt x="382" y="1346"/>
                      </a:cubicBezTo>
                      <a:lnTo>
                        <a:pt x="1822" y="1346"/>
                      </a:lnTo>
                      <a:cubicBezTo>
                        <a:pt x="2203" y="774"/>
                        <a:pt x="1787" y="0"/>
                        <a:pt x="10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sp>
            <p:nvSpPr>
              <p:cNvPr id="1032" name="Google Shape;1032;p35"/>
              <p:cNvSpPr/>
              <p:nvPr/>
            </p:nvSpPr>
            <p:spPr>
              <a:xfrm>
                <a:off x="5674675" y="4919710"/>
                <a:ext cx="1507927" cy="92056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033" name="Google Shape;1033;p35"/>
            <p:cNvSpPr/>
            <p:nvPr/>
          </p:nvSpPr>
          <p:spPr>
            <a:xfrm flipH="1">
              <a:off x="-1325673" y="2707194"/>
              <a:ext cx="1872060" cy="1872060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034" name="Google Shape;1034;p35"/>
            <p:cNvGrpSpPr/>
            <p:nvPr/>
          </p:nvGrpSpPr>
          <p:grpSpPr>
            <a:xfrm flipH="1">
              <a:off x="-457272" y="2585081"/>
              <a:ext cx="1249592" cy="523853"/>
              <a:chOff x="1855275" y="1547350"/>
              <a:chExt cx="154800" cy="64900"/>
            </a:xfrm>
          </p:grpSpPr>
          <p:sp>
            <p:nvSpPr>
              <p:cNvPr id="1035" name="Google Shape;1035;p35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36" name="Google Shape;1036;p35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37" name="Google Shape;1037;p35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38" name="Google Shape;1038;p35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39" name="Google Shape;1039;p35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40" name="Google Shape;1040;p35"/>
            <p:cNvGrpSpPr/>
            <p:nvPr/>
          </p:nvGrpSpPr>
          <p:grpSpPr>
            <a:xfrm rot="10800000">
              <a:off x="-3110632" y="-68"/>
              <a:ext cx="4892206" cy="2164253"/>
              <a:chOff x="1855275" y="1547350"/>
              <a:chExt cx="154800" cy="64900"/>
            </a:xfrm>
          </p:grpSpPr>
          <p:sp>
            <p:nvSpPr>
              <p:cNvPr id="1041" name="Google Shape;1041;p35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42" name="Google Shape;1042;p35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43" name="Google Shape;1043;p35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45" name="Google Shape;1045;p35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46" name="Google Shape;1046;p35"/>
            <p:cNvGrpSpPr/>
            <p:nvPr/>
          </p:nvGrpSpPr>
          <p:grpSpPr>
            <a:xfrm>
              <a:off x="-456575" y="163373"/>
              <a:ext cx="1470925" cy="686772"/>
              <a:chOff x="1855275" y="1547350"/>
              <a:chExt cx="154800" cy="64900"/>
            </a:xfrm>
          </p:grpSpPr>
          <p:sp>
            <p:nvSpPr>
              <p:cNvPr id="1047" name="Google Shape;1047;p35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48" name="Google Shape;1048;p35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49" name="Google Shape;1049;p35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50" name="Google Shape;1050;p35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51" name="Google Shape;1051;p35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052" name="Google Shape;1052;p35"/>
            <p:cNvSpPr/>
            <p:nvPr/>
          </p:nvSpPr>
          <p:spPr>
            <a:xfrm>
              <a:off x="-1986325" y="3884274"/>
              <a:ext cx="2826324" cy="1439649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 flipH="1">
              <a:off x="529326" y="4664025"/>
              <a:ext cx="7097849" cy="659886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046151" y="4664025"/>
              <a:ext cx="7097849" cy="659886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055" name="Google Shape;1055;p35"/>
            <p:cNvGrpSpPr/>
            <p:nvPr/>
          </p:nvGrpSpPr>
          <p:grpSpPr>
            <a:xfrm>
              <a:off x="8205024" y="201195"/>
              <a:ext cx="1289608" cy="541590"/>
              <a:chOff x="1855275" y="1547350"/>
              <a:chExt cx="154800" cy="64900"/>
            </a:xfrm>
          </p:grpSpPr>
          <p:sp>
            <p:nvSpPr>
              <p:cNvPr id="1056" name="Google Shape;1056;p35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57" name="Google Shape;1057;p35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58" name="Google Shape;1058;p35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59" name="Google Shape;1059;p35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60" name="Google Shape;1060;p35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61" name="Google Shape;1061;p35"/>
            <p:cNvGrpSpPr/>
            <p:nvPr/>
          </p:nvGrpSpPr>
          <p:grpSpPr>
            <a:xfrm>
              <a:off x="8725255" y="952364"/>
              <a:ext cx="769449" cy="340459"/>
              <a:chOff x="1855275" y="1547350"/>
              <a:chExt cx="154800" cy="64900"/>
            </a:xfrm>
          </p:grpSpPr>
          <p:sp>
            <p:nvSpPr>
              <p:cNvPr id="1062" name="Google Shape;1062;p35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63" name="Google Shape;1063;p35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64" name="Google Shape;1064;p35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65" name="Google Shape;1065;p35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66" name="Google Shape;1066;p35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36"/>
          <p:cNvGrpSpPr/>
          <p:nvPr/>
        </p:nvGrpSpPr>
        <p:grpSpPr>
          <a:xfrm>
            <a:off x="-1365138" y="314204"/>
            <a:ext cx="12488361" cy="5009720"/>
            <a:chOff x="-1365138" y="314204"/>
            <a:chExt cx="12488361" cy="5009720"/>
          </a:xfrm>
        </p:grpSpPr>
        <p:grpSp>
          <p:nvGrpSpPr>
            <p:cNvPr id="1069" name="Google Shape;1069;p36"/>
            <p:cNvGrpSpPr/>
            <p:nvPr/>
          </p:nvGrpSpPr>
          <p:grpSpPr>
            <a:xfrm>
              <a:off x="-1365138" y="3555204"/>
              <a:ext cx="5045596" cy="1283085"/>
              <a:chOff x="4939527" y="4919710"/>
              <a:chExt cx="3620029" cy="920566"/>
            </a:xfrm>
          </p:grpSpPr>
          <p:grpSp>
            <p:nvGrpSpPr>
              <p:cNvPr id="1070" name="Google Shape;1070;p36"/>
              <p:cNvGrpSpPr/>
              <p:nvPr/>
            </p:nvGrpSpPr>
            <p:grpSpPr>
              <a:xfrm>
                <a:off x="4939527" y="5053655"/>
                <a:ext cx="3620029" cy="786616"/>
                <a:chOff x="1855275" y="1578600"/>
                <a:chExt cx="154800" cy="33650"/>
              </a:xfrm>
            </p:grpSpPr>
            <p:sp>
              <p:nvSpPr>
                <p:cNvPr id="1071" name="Google Shape;1071;p36"/>
                <p:cNvSpPr/>
                <p:nvPr/>
              </p:nvSpPr>
              <p:spPr>
                <a:xfrm>
                  <a:off x="1971950" y="1592950"/>
                  <a:ext cx="38125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772" extrusionOk="0">
                      <a:moveTo>
                        <a:pt x="763" y="1"/>
                      </a:moveTo>
                      <a:cubicBezTo>
                        <a:pt x="382" y="1"/>
                        <a:pt x="1" y="254"/>
                        <a:pt x="1" y="760"/>
                      </a:cubicBezTo>
                      <a:lnTo>
                        <a:pt x="1" y="772"/>
                      </a:lnTo>
                      <a:lnTo>
                        <a:pt x="1525" y="772"/>
                      </a:lnTo>
                      <a:lnTo>
                        <a:pt x="1525" y="760"/>
                      </a:lnTo>
                      <a:cubicBezTo>
                        <a:pt x="1525" y="254"/>
                        <a:pt x="114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072" name="Google Shape;1072;p36"/>
                <p:cNvSpPr/>
                <p:nvPr/>
              </p:nvSpPr>
              <p:spPr>
                <a:xfrm>
                  <a:off x="1870150" y="1597350"/>
                  <a:ext cx="1301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4" h="596" extrusionOk="0">
                      <a:moveTo>
                        <a:pt x="1" y="1"/>
                      </a:moveTo>
                      <a:lnTo>
                        <a:pt x="1" y="596"/>
                      </a:lnTo>
                      <a:lnTo>
                        <a:pt x="5204" y="596"/>
                      </a:ln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073" name="Google Shape;1073;p36"/>
                <p:cNvSpPr/>
                <p:nvPr/>
              </p:nvSpPr>
              <p:spPr>
                <a:xfrm>
                  <a:off x="1939525" y="1582475"/>
                  <a:ext cx="396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1191" extrusionOk="0">
                      <a:moveTo>
                        <a:pt x="798" y="0"/>
                      </a:moveTo>
                      <a:cubicBezTo>
                        <a:pt x="357" y="0"/>
                        <a:pt x="0" y="357"/>
                        <a:pt x="24" y="810"/>
                      </a:cubicBezTo>
                      <a:cubicBezTo>
                        <a:pt x="24" y="941"/>
                        <a:pt x="60" y="1072"/>
                        <a:pt x="131" y="1191"/>
                      </a:cubicBezTo>
                      <a:lnTo>
                        <a:pt x="1465" y="1191"/>
                      </a:lnTo>
                      <a:cubicBezTo>
                        <a:pt x="1536" y="1072"/>
                        <a:pt x="1572" y="941"/>
                        <a:pt x="1572" y="810"/>
                      </a:cubicBezTo>
                      <a:cubicBezTo>
                        <a:pt x="1584" y="357"/>
                        <a:pt x="1238" y="0"/>
                        <a:pt x="7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074" name="Google Shape;1074;p36"/>
                <p:cNvSpPr/>
                <p:nvPr/>
              </p:nvSpPr>
              <p:spPr>
                <a:xfrm>
                  <a:off x="1855275" y="1578600"/>
                  <a:ext cx="55100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1346" extrusionOk="0">
                      <a:moveTo>
                        <a:pt x="1096" y="0"/>
                      </a:moveTo>
                      <a:cubicBezTo>
                        <a:pt x="405" y="0"/>
                        <a:pt x="1" y="774"/>
                        <a:pt x="382" y="1346"/>
                      </a:cubicBezTo>
                      <a:lnTo>
                        <a:pt x="1822" y="1346"/>
                      </a:lnTo>
                      <a:cubicBezTo>
                        <a:pt x="2203" y="774"/>
                        <a:pt x="1787" y="0"/>
                        <a:pt x="10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sp>
            <p:nvSpPr>
              <p:cNvPr id="1075" name="Google Shape;1075;p36"/>
              <p:cNvSpPr/>
              <p:nvPr/>
            </p:nvSpPr>
            <p:spPr>
              <a:xfrm>
                <a:off x="5674675" y="4919710"/>
                <a:ext cx="1507927" cy="92056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76" name="Google Shape;1076;p36"/>
            <p:cNvGrpSpPr/>
            <p:nvPr/>
          </p:nvGrpSpPr>
          <p:grpSpPr>
            <a:xfrm>
              <a:off x="5283600" y="3773750"/>
              <a:ext cx="1264015" cy="1020051"/>
              <a:chOff x="7048175" y="3773750"/>
              <a:chExt cx="1264015" cy="1020051"/>
            </a:xfrm>
          </p:grpSpPr>
          <p:sp>
            <p:nvSpPr>
              <p:cNvPr id="1077" name="Google Shape;1077;p36"/>
              <p:cNvSpPr/>
              <p:nvPr/>
            </p:nvSpPr>
            <p:spPr>
              <a:xfrm>
                <a:off x="7283672" y="4199168"/>
                <a:ext cx="863779" cy="594633"/>
              </a:xfrm>
              <a:custGeom>
                <a:avLst/>
                <a:gdLst/>
                <a:ahLst/>
                <a:cxnLst/>
                <a:rect l="l" t="t" r="r" b="b"/>
                <a:pathLst>
                  <a:path w="27029" h="18607" extrusionOk="0">
                    <a:moveTo>
                      <a:pt x="26701" y="0"/>
                    </a:moveTo>
                    <a:cubicBezTo>
                      <a:pt x="26537" y="0"/>
                      <a:pt x="26373" y="107"/>
                      <a:pt x="26373" y="322"/>
                    </a:cubicBezTo>
                    <a:cubicBezTo>
                      <a:pt x="26361" y="2119"/>
                      <a:pt x="25171" y="3679"/>
                      <a:pt x="23444" y="4144"/>
                    </a:cubicBezTo>
                    <a:cubicBezTo>
                      <a:pt x="24111" y="3322"/>
                      <a:pt x="24480" y="2286"/>
                      <a:pt x="24480" y="1226"/>
                    </a:cubicBezTo>
                    <a:cubicBezTo>
                      <a:pt x="24480" y="1006"/>
                      <a:pt x="24317" y="896"/>
                      <a:pt x="24153" y="896"/>
                    </a:cubicBezTo>
                    <a:cubicBezTo>
                      <a:pt x="23989" y="896"/>
                      <a:pt x="23825" y="1006"/>
                      <a:pt x="23825" y="1226"/>
                    </a:cubicBezTo>
                    <a:cubicBezTo>
                      <a:pt x="23825" y="2417"/>
                      <a:pt x="23290" y="3536"/>
                      <a:pt x="22361" y="4286"/>
                    </a:cubicBezTo>
                    <a:cubicBezTo>
                      <a:pt x="22254" y="4298"/>
                      <a:pt x="22147" y="4382"/>
                      <a:pt x="22099" y="4489"/>
                    </a:cubicBezTo>
                    <a:cubicBezTo>
                      <a:pt x="21647" y="4798"/>
                      <a:pt x="21111" y="5025"/>
                      <a:pt x="20563" y="5120"/>
                    </a:cubicBezTo>
                    <a:cubicBezTo>
                      <a:pt x="21111" y="4048"/>
                      <a:pt x="21397" y="2870"/>
                      <a:pt x="21397" y="1679"/>
                    </a:cubicBezTo>
                    <a:cubicBezTo>
                      <a:pt x="21379" y="1471"/>
                      <a:pt x="21218" y="1366"/>
                      <a:pt x="21059" y="1366"/>
                    </a:cubicBezTo>
                    <a:cubicBezTo>
                      <a:pt x="20899" y="1366"/>
                      <a:pt x="20742" y="1471"/>
                      <a:pt x="20730" y="1679"/>
                    </a:cubicBezTo>
                    <a:cubicBezTo>
                      <a:pt x="20730" y="2917"/>
                      <a:pt x="20396" y="4132"/>
                      <a:pt x="19765" y="5203"/>
                    </a:cubicBezTo>
                    <a:cubicBezTo>
                      <a:pt x="19634" y="5239"/>
                      <a:pt x="19539" y="5370"/>
                      <a:pt x="19539" y="5513"/>
                    </a:cubicBezTo>
                    <a:cubicBezTo>
                      <a:pt x="19527" y="5525"/>
                      <a:pt x="19527" y="5548"/>
                      <a:pt x="19539" y="5560"/>
                    </a:cubicBezTo>
                    <a:cubicBezTo>
                      <a:pt x="18884" y="6513"/>
                      <a:pt x="18015" y="7299"/>
                      <a:pt x="16991" y="7834"/>
                    </a:cubicBezTo>
                    <a:cubicBezTo>
                      <a:pt x="17706" y="7037"/>
                      <a:pt x="18087" y="6025"/>
                      <a:pt x="18087" y="4965"/>
                    </a:cubicBezTo>
                    <a:cubicBezTo>
                      <a:pt x="18087" y="4745"/>
                      <a:pt x="17923" y="4635"/>
                      <a:pt x="17759" y="4635"/>
                    </a:cubicBezTo>
                    <a:cubicBezTo>
                      <a:pt x="17595" y="4635"/>
                      <a:pt x="17432" y="4745"/>
                      <a:pt x="17432" y="4965"/>
                    </a:cubicBezTo>
                    <a:cubicBezTo>
                      <a:pt x="17432" y="6989"/>
                      <a:pt x="15801" y="8620"/>
                      <a:pt x="13777" y="8620"/>
                    </a:cubicBezTo>
                    <a:lnTo>
                      <a:pt x="13705" y="8620"/>
                    </a:lnTo>
                    <a:cubicBezTo>
                      <a:pt x="11776" y="8716"/>
                      <a:pt x="10205" y="10216"/>
                      <a:pt x="10026" y="12144"/>
                    </a:cubicBezTo>
                    <a:cubicBezTo>
                      <a:pt x="8776" y="12073"/>
                      <a:pt x="7621" y="11478"/>
                      <a:pt x="6835" y="10513"/>
                    </a:cubicBezTo>
                    <a:cubicBezTo>
                      <a:pt x="9085" y="10168"/>
                      <a:pt x="10752" y="8239"/>
                      <a:pt x="10776" y="5965"/>
                    </a:cubicBezTo>
                    <a:cubicBezTo>
                      <a:pt x="10776" y="5745"/>
                      <a:pt x="10609" y="5635"/>
                      <a:pt x="10443" y="5635"/>
                    </a:cubicBezTo>
                    <a:cubicBezTo>
                      <a:pt x="10276" y="5635"/>
                      <a:pt x="10109" y="5745"/>
                      <a:pt x="10109" y="5965"/>
                    </a:cubicBezTo>
                    <a:cubicBezTo>
                      <a:pt x="10109" y="8049"/>
                      <a:pt x="8502" y="9775"/>
                      <a:pt x="6418" y="9918"/>
                    </a:cubicBezTo>
                    <a:cubicBezTo>
                      <a:pt x="6037" y="9239"/>
                      <a:pt x="5835" y="8477"/>
                      <a:pt x="5835" y="7715"/>
                    </a:cubicBezTo>
                    <a:cubicBezTo>
                      <a:pt x="5823" y="7507"/>
                      <a:pt x="5665" y="7403"/>
                      <a:pt x="5508" y="7403"/>
                    </a:cubicBezTo>
                    <a:cubicBezTo>
                      <a:pt x="5350" y="7403"/>
                      <a:pt x="5192" y="7507"/>
                      <a:pt x="5180" y="7715"/>
                    </a:cubicBezTo>
                    <a:cubicBezTo>
                      <a:pt x="5180" y="8108"/>
                      <a:pt x="5228" y="8513"/>
                      <a:pt x="5323" y="8906"/>
                    </a:cubicBezTo>
                    <a:cubicBezTo>
                      <a:pt x="2680" y="8668"/>
                      <a:pt x="656" y="6465"/>
                      <a:pt x="656" y="3810"/>
                    </a:cubicBezTo>
                    <a:cubicBezTo>
                      <a:pt x="656" y="3596"/>
                      <a:pt x="492" y="3489"/>
                      <a:pt x="328" y="3489"/>
                    </a:cubicBezTo>
                    <a:cubicBezTo>
                      <a:pt x="165" y="3489"/>
                      <a:pt x="1" y="3596"/>
                      <a:pt x="1" y="3810"/>
                    </a:cubicBezTo>
                    <a:cubicBezTo>
                      <a:pt x="1" y="6906"/>
                      <a:pt x="2442" y="9454"/>
                      <a:pt x="5537" y="9573"/>
                    </a:cubicBezTo>
                    <a:cubicBezTo>
                      <a:pt x="5621" y="9787"/>
                      <a:pt x="5716" y="10001"/>
                      <a:pt x="5835" y="10204"/>
                    </a:cubicBezTo>
                    <a:cubicBezTo>
                      <a:pt x="5835" y="10216"/>
                      <a:pt x="5835" y="10228"/>
                      <a:pt x="5835" y="10251"/>
                    </a:cubicBezTo>
                    <a:cubicBezTo>
                      <a:pt x="5835" y="10394"/>
                      <a:pt x="5930" y="10513"/>
                      <a:pt x="6061" y="10561"/>
                    </a:cubicBezTo>
                    <a:cubicBezTo>
                      <a:pt x="6954" y="11883"/>
                      <a:pt x="8419" y="12716"/>
                      <a:pt x="10014" y="12811"/>
                    </a:cubicBezTo>
                    <a:lnTo>
                      <a:pt x="10014" y="18276"/>
                    </a:lnTo>
                    <a:cubicBezTo>
                      <a:pt x="10014" y="18496"/>
                      <a:pt x="10178" y="18607"/>
                      <a:pt x="10342" y="18607"/>
                    </a:cubicBezTo>
                    <a:cubicBezTo>
                      <a:pt x="10505" y="18607"/>
                      <a:pt x="10669" y="18496"/>
                      <a:pt x="10669" y="18276"/>
                    </a:cubicBezTo>
                    <a:lnTo>
                      <a:pt x="10669" y="12514"/>
                    </a:lnTo>
                    <a:lnTo>
                      <a:pt x="10669" y="12454"/>
                    </a:lnTo>
                    <a:cubicBezTo>
                      <a:pt x="10704" y="10690"/>
                      <a:pt x="12133" y="9286"/>
                      <a:pt x="13889" y="9286"/>
                    </a:cubicBezTo>
                    <a:cubicBezTo>
                      <a:pt x="13911" y="9286"/>
                      <a:pt x="13933" y="9287"/>
                      <a:pt x="13955" y="9287"/>
                    </a:cubicBezTo>
                    <a:lnTo>
                      <a:pt x="13991" y="9287"/>
                    </a:lnTo>
                    <a:cubicBezTo>
                      <a:pt x="16491" y="9204"/>
                      <a:pt x="18789" y="7918"/>
                      <a:pt x="20146" y="5834"/>
                    </a:cubicBezTo>
                    <a:cubicBezTo>
                      <a:pt x="21027" y="5775"/>
                      <a:pt x="21885" y="5465"/>
                      <a:pt x="22599" y="4941"/>
                    </a:cubicBezTo>
                    <a:cubicBezTo>
                      <a:pt x="25076" y="4834"/>
                      <a:pt x="27028" y="2798"/>
                      <a:pt x="27028" y="322"/>
                    </a:cubicBezTo>
                    <a:cubicBezTo>
                      <a:pt x="27028" y="107"/>
                      <a:pt x="26864" y="0"/>
                      <a:pt x="26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8" name="Google Shape;1078;p36"/>
              <p:cNvSpPr/>
              <p:nvPr/>
            </p:nvSpPr>
            <p:spPr>
              <a:xfrm>
                <a:off x="7556879" y="3773750"/>
                <a:ext cx="670852" cy="331463"/>
              </a:xfrm>
              <a:custGeom>
                <a:avLst/>
                <a:gdLst/>
                <a:ahLst/>
                <a:cxnLst/>
                <a:rect l="l" t="t" r="r" b="b"/>
                <a:pathLst>
                  <a:path w="20992" h="10372" extrusionOk="0">
                    <a:moveTo>
                      <a:pt x="10490" y="1"/>
                    </a:moveTo>
                    <a:cubicBezTo>
                      <a:pt x="4751" y="1"/>
                      <a:pt x="60" y="4621"/>
                      <a:pt x="1" y="10371"/>
                    </a:cubicBezTo>
                    <a:lnTo>
                      <a:pt x="20991" y="10371"/>
                    </a:lnTo>
                    <a:cubicBezTo>
                      <a:pt x="20920" y="4621"/>
                      <a:pt x="16241" y="1"/>
                      <a:pt x="10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79" name="Google Shape;1079;p36"/>
              <p:cNvSpPr/>
              <p:nvPr/>
            </p:nvSpPr>
            <p:spPr>
              <a:xfrm>
                <a:off x="7048175" y="3937244"/>
                <a:ext cx="1264015" cy="459038"/>
              </a:xfrm>
              <a:custGeom>
                <a:avLst/>
                <a:gdLst/>
                <a:ahLst/>
                <a:cxnLst/>
                <a:rect l="l" t="t" r="r" b="b"/>
                <a:pathLst>
                  <a:path w="39553" h="14364" extrusionOk="0">
                    <a:moveTo>
                      <a:pt x="29054" y="0"/>
                    </a:moveTo>
                    <a:cubicBezTo>
                      <a:pt x="25569" y="0"/>
                      <a:pt x="22228" y="1749"/>
                      <a:pt x="20253" y="4791"/>
                    </a:cubicBezTo>
                    <a:cubicBezTo>
                      <a:pt x="18919" y="4183"/>
                      <a:pt x="17472" y="3862"/>
                      <a:pt x="16022" y="3862"/>
                    </a:cubicBezTo>
                    <a:cubicBezTo>
                      <a:pt x="15995" y="3862"/>
                      <a:pt x="15969" y="3862"/>
                      <a:pt x="15942" y="3862"/>
                    </a:cubicBezTo>
                    <a:cubicBezTo>
                      <a:pt x="15692" y="3862"/>
                      <a:pt x="15454" y="3874"/>
                      <a:pt x="15216" y="3886"/>
                    </a:cubicBezTo>
                    <a:cubicBezTo>
                      <a:pt x="13661" y="1497"/>
                      <a:pt x="11032" y="124"/>
                      <a:pt x="8289" y="124"/>
                    </a:cubicBezTo>
                    <a:cubicBezTo>
                      <a:pt x="7504" y="124"/>
                      <a:pt x="6710" y="236"/>
                      <a:pt x="5929" y="469"/>
                    </a:cubicBezTo>
                    <a:cubicBezTo>
                      <a:pt x="2417" y="1517"/>
                      <a:pt x="0" y="4743"/>
                      <a:pt x="0" y="8410"/>
                    </a:cubicBezTo>
                    <a:lnTo>
                      <a:pt x="7299" y="8410"/>
                    </a:lnTo>
                    <a:cubicBezTo>
                      <a:pt x="6084" y="10149"/>
                      <a:pt x="5441" y="12232"/>
                      <a:pt x="5453" y="14364"/>
                    </a:cubicBezTo>
                    <a:lnTo>
                      <a:pt x="26444" y="14364"/>
                    </a:lnTo>
                    <a:cubicBezTo>
                      <a:pt x="26444" y="13042"/>
                      <a:pt x="26194" y="11732"/>
                      <a:pt x="25706" y="10506"/>
                    </a:cubicBezTo>
                    <a:lnTo>
                      <a:pt x="39553" y="10494"/>
                    </a:lnTo>
                    <a:cubicBezTo>
                      <a:pt x="39553" y="5839"/>
                      <a:pt x="36493" y="1755"/>
                      <a:pt x="32028" y="433"/>
                    </a:cubicBezTo>
                    <a:cubicBezTo>
                      <a:pt x="31043" y="141"/>
                      <a:pt x="30043" y="0"/>
                      <a:pt x="290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80" name="Google Shape;1080;p36"/>
            <p:cNvGrpSpPr/>
            <p:nvPr/>
          </p:nvGrpSpPr>
          <p:grpSpPr>
            <a:xfrm>
              <a:off x="2891688" y="3994663"/>
              <a:ext cx="535800" cy="790575"/>
              <a:chOff x="4917188" y="4160225"/>
              <a:chExt cx="535800" cy="790575"/>
            </a:xfrm>
          </p:grpSpPr>
          <p:sp>
            <p:nvSpPr>
              <p:cNvPr id="1081" name="Google Shape;1081;p36"/>
              <p:cNvSpPr/>
              <p:nvPr/>
            </p:nvSpPr>
            <p:spPr>
              <a:xfrm>
                <a:off x="4991888" y="4342075"/>
                <a:ext cx="369425" cy="608725"/>
              </a:xfrm>
              <a:custGeom>
                <a:avLst/>
                <a:gdLst/>
                <a:ahLst/>
                <a:cxnLst/>
                <a:rect l="l" t="t" r="r" b="b"/>
                <a:pathLst>
                  <a:path w="14777" h="24349" extrusionOk="0">
                    <a:moveTo>
                      <a:pt x="13967" y="1"/>
                    </a:moveTo>
                    <a:cubicBezTo>
                      <a:pt x="13955" y="3489"/>
                      <a:pt x="11193" y="6359"/>
                      <a:pt x="7692" y="6478"/>
                    </a:cubicBezTo>
                    <a:lnTo>
                      <a:pt x="7692" y="203"/>
                    </a:lnTo>
                    <a:lnTo>
                      <a:pt x="6882" y="203"/>
                    </a:lnTo>
                    <a:lnTo>
                      <a:pt x="6882" y="8264"/>
                    </a:lnTo>
                    <a:cubicBezTo>
                      <a:pt x="3477" y="8037"/>
                      <a:pt x="822" y="5216"/>
                      <a:pt x="822" y="1799"/>
                    </a:cubicBezTo>
                    <a:lnTo>
                      <a:pt x="1" y="1799"/>
                    </a:lnTo>
                    <a:cubicBezTo>
                      <a:pt x="1" y="5668"/>
                      <a:pt x="3025" y="8859"/>
                      <a:pt x="6882" y="9073"/>
                    </a:cubicBezTo>
                    <a:lnTo>
                      <a:pt x="6882" y="20622"/>
                    </a:lnTo>
                    <a:cubicBezTo>
                      <a:pt x="4192" y="20408"/>
                      <a:pt x="2120" y="18158"/>
                      <a:pt x="2120" y="15467"/>
                    </a:cubicBezTo>
                    <a:lnTo>
                      <a:pt x="1298" y="15467"/>
                    </a:lnTo>
                    <a:cubicBezTo>
                      <a:pt x="1298" y="18610"/>
                      <a:pt x="3739" y="21230"/>
                      <a:pt x="6882" y="21444"/>
                    </a:cubicBezTo>
                    <a:lnTo>
                      <a:pt x="6882" y="24349"/>
                    </a:lnTo>
                    <a:lnTo>
                      <a:pt x="7704" y="24349"/>
                    </a:lnTo>
                    <a:lnTo>
                      <a:pt x="7704" y="18062"/>
                    </a:lnTo>
                    <a:cubicBezTo>
                      <a:pt x="11633" y="17943"/>
                      <a:pt x="14764" y="14717"/>
                      <a:pt x="14764" y="10776"/>
                    </a:cubicBezTo>
                    <a:lnTo>
                      <a:pt x="13955" y="10776"/>
                    </a:lnTo>
                    <a:cubicBezTo>
                      <a:pt x="13943" y="14264"/>
                      <a:pt x="11181" y="17122"/>
                      <a:pt x="7704" y="17241"/>
                    </a:cubicBezTo>
                    <a:lnTo>
                      <a:pt x="7704" y="7287"/>
                    </a:lnTo>
                    <a:cubicBezTo>
                      <a:pt x="11633" y="7168"/>
                      <a:pt x="14776" y="3942"/>
                      <a:pt x="14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82" name="Google Shape;1082;p36"/>
              <p:cNvSpPr/>
              <p:nvPr/>
            </p:nvSpPr>
            <p:spPr>
              <a:xfrm>
                <a:off x="4917188" y="4160225"/>
                <a:ext cx="533725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0668" extrusionOk="0">
                    <a:moveTo>
                      <a:pt x="10680" y="0"/>
                    </a:moveTo>
                    <a:cubicBezTo>
                      <a:pt x="4786" y="0"/>
                      <a:pt x="0" y="4774"/>
                      <a:pt x="12" y="10668"/>
                    </a:cubicBezTo>
                    <a:lnTo>
                      <a:pt x="21348" y="10668"/>
                    </a:lnTo>
                    <a:cubicBezTo>
                      <a:pt x="21348" y="4774"/>
                      <a:pt x="16574" y="0"/>
                      <a:pt x="106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83" name="Google Shape;1083;p36"/>
              <p:cNvSpPr/>
              <p:nvPr/>
            </p:nvSpPr>
            <p:spPr>
              <a:xfrm>
                <a:off x="5248463" y="4516500"/>
                <a:ext cx="2045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4097" extrusionOk="0">
                    <a:moveTo>
                      <a:pt x="4097" y="1"/>
                    </a:moveTo>
                    <a:cubicBezTo>
                      <a:pt x="1834" y="1"/>
                      <a:pt x="1" y="1834"/>
                      <a:pt x="1" y="4097"/>
                    </a:cubicBezTo>
                    <a:lnTo>
                      <a:pt x="8180" y="4097"/>
                    </a:lnTo>
                    <a:cubicBezTo>
                      <a:pt x="8180" y="1834"/>
                      <a:pt x="6347" y="1"/>
                      <a:pt x="40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84" name="Google Shape;1084;p36"/>
              <p:cNvSpPr/>
              <p:nvPr/>
            </p:nvSpPr>
            <p:spPr>
              <a:xfrm>
                <a:off x="4962138" y="4657300"/>
                <a:ext cx="147350" cy="7385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2954" extrusionOk="0">
                    <a:moveTo>
                      <a:pt x="2941" y="0"/>
                    </a:moveTo>
                    <a:cubicBezTo>
                      <a:pt x="1310" y="0"/>
                      <a:pt x="0" y="1322"/>
                      <a:pt x="0" y="2953"/>
                    </a:cubicBezTo>
                    <a:lnTo>
                      <a:pt x="5894" y="2953"/>
                    </a:lnTo>
                    <a:cubicBezTo>
                      <a:pt x="5894" y="1322"/>
                      <a:pt x="4572" y="0"/>
                      <a:pt x="2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85" name="Google Shape;1085;p36"/>
            <p:cNvGrpSpPr/>
            <p:nvPr/>
          </p:nvGrpSpPr>
          <p:grpSpPr>
            <a:xfrm>
              <a:off x="6518929" y="934475"/>
              <a:ext cx="953258" cy="399719"/>
              <a:chOff x="1855275" y="1547350"/>
              <a:chExt cx="154800" cy="64900"/>
            </a:xfrm>
          </p:grpSpPr>
          <p:sp>
            <p:nvSpPr>
              <p:cNvPr id="1086" name="Google Shape;1086;p36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87" name="Google Shape;1087;p36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88" name="Google Shape;1088;p36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89" name="Google Shape;1089;p36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90" name="Google Shape;1090;p36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91" name="Google Shape;1091;p36"/>
            <p:cNvGrpSpPr/>
            <p:nvPr/>
          </p:nvGrpSpPr>
          <p:grpSpPr>
            <a:xfrm>
              <a:off x="-641918" y="885445"/>
              <a:ext cx="2233191" cy="936935"/>
              <a:chOff x="1855275" y="1547350"/>
              <a:chExt cx="154800" cy="64900"/>
            </a:xfrm>
          </p:grpSpPr>
          <p:sp>
            <p:nvSpPr>
              <p:cNvPr id="1092" name="Google Shape;1092;p36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93" name="Google Shape;1093;p36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94" name="Google Shape;1094;p36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95" name="Google Shape;1095;p36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96" name="Google Shape;1096;p36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097" name="Google Shape;1097;p36"/>
            <p:cNvGrpSpPr/>
            <p:nvPr/>
          </p:nvGrpSpPr>
          <p:grpSpPr>
            <a:xfrm>
              <a:off x="1252442" y="331073"/>
              <a:ext cx="1180814" cy="495181"/>
              <a:chOff x="1855275" y="1547350"/>
              <a:chExt cx="154800" cy="64900"/>
            </a:xfrm>
          </p:grpSpPr>
          <p:sp>
            <p:nvSpPr>
              <p:cNvPr id="1098" name="Google Shape;1098;p36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099" name="Google Shape;1099;p36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00" name="Google Shape;1100;p36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01" name="Google Shape;1101;p36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02" name="Google Shape;1102;p36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103" name="Google Shape;1103;p36"/>
            <p:cNvGrpSpPr/>
            <p:nvPr/>
          </p:nvGrpSpPr>
          <p:grpSpPr>
            <a:xfrm>
              <a:off x="7597279" y="314204"/>
              <a:ext cx="1261156" cy="528916"/>
              <a:chOff x="1855275" y="1547350"/>
              <a:chExt cx="154800" cy="64900"/>
            </a:xfrm>
          </p:grpSpPr>
          <p:sp>
            <p:nvSpPr>
              <p:cNvPr id="1104" name="Google Shape;1104;p36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05" name="Google Shape;1105;p36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06" name="Google Shape;1106;p36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07" name="Google Shape;1107;p36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08" name="Google Shape;1108;p36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109" name="Google Shape;1109;p36"/>
            <p:cNvSpPr/>
            <p:nvPr/>
          </p:nvSpPr>
          <p:spPr>
            <a:xfrm>
              <a:off x="0" y="4226450"/>
              <a:ext cx="4824742" cy="920139"/>
            </a:xfrm>
            <a:custGeom>
              <a:avLst/>
              <a:gdLst/>
              <a:ahLst/>
              <a:cxnLst/>
              <a:rect l="l" t="t" r="r" b="b"/>
              <a:pathLst>
                <a:path w="151805" h="19278" extrusionOk="0">
                  <a:moveTo>
                    <a:pt x="0" y="1"/>
                  </a:moveTo>
                  <a:cubicBezTo>
                    <a:pt x="0" y="1"/>
                    <a:pt x="34992" y="6109"/>
                    <a:pt x="64449" y="7097"/>
                  </a:cubicBezTo>
                  <a:cubicBezTo>
                    <a:pt x="98822" y="8264"/>
                    <a:pt x="151805" y="19277"/>
                    <a:pt x="151805" y="19277"/>
                  </a:cubicBezTo>
                  <a:lnTo>
                    <a:pt x="0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-960525" y="3706999"/>
              <a:ext cx="2826324" cy="1439649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111" name="Google Shape;1111;p36"/>
            <p:cNvGrpSpPr/>
            <p:nvPr/>
          </p:nvGrpSpPr>
          <p:grpSpPr>
            <a:xfrm>
              <a:off x="-92" y="3884274"/>
              <a:ext cx="11123316" cy="1439649"/>
              <a:chOff x="-92" y="3884274"/>
              <a:chExt cx="11123316" cy="1439649"/>
            </a:xfrm>
          </p:grpSpPr>
          <p:sp>
            <p:nvSpPr>
              <p:cNvPr id="1112" name="Google Shape;1112;p36"/>
              <p:cNvSpPr/>
              <p:nvPr/>
            </p:nvSpPr>
            <p:spPr>
              <a:xfrm flipH="1">
                <a:off x="-92" y="4682325"/>
                <a:ext cx="9144092" cy="461491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13" name="Google Shape;1113;p36"/>
              <p:cNvSpPr/>
              <p:nvPr/>
            </p:nvSpPr>
            <p:spPr>
              <a:xfrm>
                <a:off x="8296900" y="3884274"/>
                <a:ext cx="2826324" cy="1439649"/>
              </a:xfrm>
              <a:custGeom>
                <a:avLst/>
                <a:gdLst/>
                <a:ahLst/>
                <a:cxnLst/>
                <a:rect l="l" t="t" r="r" b="b"/>
                <a:pathLst>
                  <a:path w="195323" h="109085" extrusionOk="0">
                    <a:moveTo>
                      <a:pt x="101442" y="21479"/>
                    </a:moveTo>
                    <a:lnTo>
                      <a:pt x="104180" y="25122"/>
                    </a:lnTo>
                    <a:cubicBezTo>
                      <a:pt x="104180" y="25122"/>
                      <a:pt x="106180" y="23717"/>
                      <a:pt x="109467" y="23622"/>
                    </a:cubicBezTo>
                    <a:cubicBezTo>
                      <a:pt x="112741" y="23515"/>
                      <a:pt x="117849" y="28349"/>
                      <a:pt x="117849" y="28349"/>
                    </a:cubicBezTo>
                    <a:cubicBezTo>
                      <a:pt x="117849" y="28349"/>
                      <a:pt x="122956" y="25694"/>
                      <a:pt x="123504" y="23622"/>
                    </a:cubicBezTo>
                    <a:cubicBezTo>
                      <a:pt x="124052" y="21538"/>
                      <a:pt x="124957" y="21181"/>
                      <a:pt x="125873" y="18490"/>
                    </a:cubicBezTo>
                    <a:cubicBezTo>
                      <a:pt x="126778" y="15812"/>
                      <a:pt x="129695" y="15085"/>
                      <a:pt x="130981" y="13657"/>
                    </a:cubicBezTo>
                    <a:cubicBezTo>
                      <a:pt x="132255" y="12216"/>
                      <a:pt x="135720" y="12216"/>
                      <a:pt x="136268" y="13657"/>
                    </a:cubicBezTo>
                    <a:cubicBezTo>
                      <a:pt x="136803" y="15085"/>
                      <a:pt x="140280" y="17955"/>
                      <a:pt x="141006" y="20467"/>
                    </a:cubicBezTo>
                    <a:cubicBezTo>
                      <a:pt x="141721" y="22979"/>
                      <a:pt x="141554" y="25122"/>
                      <a:pt x="144650" y="27634"/>
                    </a:cubicBezTo>
                    <a:cubicBezTo>
                      <a:pt x="147745" y="30147"/>
                      <a:pt x="149745" y="35338"/>
                      <a:pt x="151210" y="37302"/>
                    </a:cubicBezTo>
                    <a:cubicBezTo>
                      <a:pt x="152662" y="39279"/>
                      <a:pt x="153758" y="42684"/>
                      <a:pt x="154484" y="46446"/>
                    </a:cubicBezTo>
                    <a:cubicBezTo>
                      <a:pt x="155210" y="50209"/>
                      <a:pt x="195323" y="68473"/>
                      <a:pt x="195323" y="68473"/>
                    </a:cubicBezTo>
                    <a:lnTo>
                      <a:pt x="195323" y="109085"/>
                    </a:lnTo>
                    <a:lnTo>
                      <a:pt x="0" y="109085"/>
                    </a:lnTo>
                    <a:lnTo>
                      <a:pt x="0" y="65044"/>
                    </a:lnTo>
                    <a:cubicBezTo>
                      <a:pt x="0" y="65044"/>
                      <a:pt x="9156" y="63020"/>
                      <a:pt x="11823" y="59091"/>
                    </a:cubicBezTo>
                    <a:cubicBezTo>
                      <a:pt x="14490" y="55150"/>
                      <a:pt x="14288" y="53542"/>
                      <a:pt x="15931" y="53638"/>
                    </a:cubicBezTo>
                    <a:cubicBezTo>
                      <a:pt x="17562" y="53745"/>
                      <a:pt x="18181" y="52328"/>
                      <a:pt x="19312" y="50221"/>
                    </a:cubicBezTo>
                    <a:cubicBezTo>
                      <a:pt x="20444" y="48101"/>
                      <a:pt x="21158" y="45077"/>
                      <a:pt x="22182" y="45375"/>
                    </a:cubicBezTo>
                    <a:cubicBezTo>
                      <a:pt x="23206" y="45684"/>
                      <a:pt x="23313" y="46387"/>
                      <a:pt x="25051" y="44267"/>
                    </a:cubicBezTo>
                    <a:cubicBezTo>
                      <a:pt x="26790" y="42148"/>
                      <a:pt x="30278" y="41041"/>
                      <a:pt x="31207" y="38922"/>
                    </a:cubicBezTo>
                    <a:cubicBezTo>
                      <a:pt x="32124" y="36814"/>
                      <a:pt x="34481" y="29956"/>
                      <a:pt x="35814" y="28849"/>
                    </a:cubicBezTo>
                    <a:cubicBezTo>
                      <a:pt x="37160" y="27730"/>
                      <a:pt x="38481" y="26527"/>
                      <a:pt x="38993" y="25110"/>
                    </a:cubicBezTo>
                    <a:cubicBezTo>
                      <a:pt x="39505" y="23705"/>
                      <a:pt x="41053" y="24539"/>
                      <a:pt x="41768" y="23622"/>
                    </a:cubicBezTo>
                    <a:cubicBezTo>
                      <a:pt x="42482" y="22693"/>
                      <a:pt x="43613" y="14323"/>
                      <a:pt x="44327" y="12609"/>
                    </a:cubicBezTo>
                    <a:cubicBezTo>
                      <a:pt x="45054" y="10882"/>
                      <a:pt x="46078" y="10692"/>
                      <a:pt x="46685" y="10894"/>
                    </a:cubicBezTo>
                    <a:cubicBezTo>
                      <a:pt x="47304" y="11097"/>
                      <a:pt x="48328" y="9275"/>
                      <a:pt x="49661" y="8573"/>
                    </a:cubicBezTo>
                    <a:cubicBezTo>
                      <a:pt x="51007" y="7870"/>
                      <a:pt x="52233" y="7465"/>
                      <a:pt x="53352" y="7763"/>
                    </a:cubicBezTo>
                    <a:cubicBezTo>
                      <a:pt x="54483" y="8073"/>
                      <a:pt x="53972" y="11894"/>
                      <a:pt x="54281" y="12406"/>
                    </a:cubicBezTo>
                    <a:cubicBezTo>
                      <a:pt x="54591" y="12906"/>
                      <a:pt x="56127" y="11394"/>
                      <a:pt x="56436" y="10085"/>
                    </a:cubicBezTo>
                    <a:cubicBezTo>
                      <a:pt x="56746" y="8775"/>
                      <a:pt x="62996" y="5953"/>
                      <a:pt x="63913" y="4941"/>
                    </a:cubicBezTo>
                    <a:cubicBezTo>
                      <a:pt x="64842" y="3941"/>
                      <a:pt x="63711" y="2417"/>
                      <a:pt x="65044" y="1215"/>
                    </a:cubicBezTo>
                    <a:cubicBezTo>
                      <a:pt x="66378" y="0"/>
                      <a:pt x="68426" y="203"/>
                      <a:pt x="70378" y="1215"/>
                    </a:cubicBezTo>
                    <a:cubicBezTo>
                      <a:pt x="72331" y="2215"/>
                      <a:pt x="72331" y="3227"/>
                      <a:pt x="73450" y="3334"/>
                    </a:cubicBezTo>
                    <a:cubicBezTo>
                      <a:pt x="74581" y="3429"/>
                      <a:pt x="74581" y="4536"/>
                      <a:pt x="76224" y="4739"/>
                    </a:cubicBezTo>
                    <a:cubicBezTo>
                      <a:pt x="77867" y="4941"/>
                      <a:pt x="79094" y="4941"/>
                      <a:pt x="79403" y="6453"/>
                    </a:cubicBezTo>
                    <a:cubicBezTo>
                      <a:pt x="79713" y="7965"/>
                      <a:pt x="80630" y="5953"/>
                      <a:pt x="82166" y="6953"/>
                    </a:cubicBezTo>
                    <a:cubicBezTo>
                      <a:pt x="83701" y="7965"/>
                      <a:pt x="85856" y="8168"/>
                      <a:pt x="86368" y="9585"/>
                    </a:cubicBezTo>
                    <a:cubicBezTo>
                      <a:pt x="86892" y="10990"/>
                      <a:pt x="86880" y="12609"/>
                      <a:pt x="88321" y="12502"/>
                    </a:cubicBezTo>
                    <a:cubicBezTo>
                      <a:pt x="89762" y="12406"/>
                      <a:pt x="90059" y="13109"/>
                      <a:pt x="90988" y="13811"/>
                    </a:cubicBezTo>
                    <a:cubicBezTo>
                      <a:pt x="91905" y="14526"/>
                      <a:pt x="93453" y="13740"/>
                      <a:pt x="93750" y="14585"/>
                    </a:cubicBezTo>
                    <a:cubicBezTo>
                      <a:pt x="94060" y="15431"/>
                      <a:pt x="96012" y="15621"/>
                      <a:pt x="96215" y="16335"/>
                    </a:cubicBezTo>
                    <a:cubicBezTo>
                      <a:pt x="96417" y="17050"/>
                      <a:pt x="97144" y="18550"/>
                      <a:pt x="98679" y="18348"/>
                    </a:cubicBezTo>
                    <a:cubicBezTo>
                      <a:pt x="100215" y="18157"/>
                      <a:pt x="100835" y="18252"/>
                      <a:pt x="101144" y="1986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054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18"/>
          <p:cNvGrpSpPr/>
          <p:nvPr/>
        </p:nvGrpSpPr>
        <p:grpSpPr>
          <a:xfrm>
            <a:off x="-1986325" y="-331176"/>
            <a:ext cx="12524256" cy="5655099"/>
            <a:chOff x="-1986325" y="-331176"/>
            <a:chExt cx="12524256" cy="5655099"/>
          </a:xfrm>
        </p:grpSpPr>
        <p:sp>
          <p:nvSpPr>
            <p:cNvPr id="440" name="Google Shape;440;p18"/>
            <p:cNvSpPr/>
            <p:nvPr/>
          </p:nvSpPr>
          <p:spPr>
            <a:xfrm>
              <a:off x="2046151" y="4664025"/>
              <a:ext cx="7097849" cy="659886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-1986325" y="3884274"/>
              <a:ext cx="2826324" cy="1439649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 flipH="1">
              <a:off x="529326" y="4664025"/>
              <a:ext cx="7097849" cy="659886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-1791925" y="-331176"/>
              <a:ext cx="2555602" cy="2555602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444" name="Google Shape;444;p18"/>
            <p:cNvGrpSpPr/>
            <p:nvPr/>
          </p:nvGrpSpPr>
          <p:grpSpPr>
            <a:xfrm>
              <a:off x="-678319" y="212946"/>
              <a:ext cx="1015116" cy="449160"/>
              <a:chOff x="1855275" y="1547350"/>
              <a:chExt cx="154800" cy="64900"/>
            </a:xfrm>
          </p:grpSpPr>
          <p:sp>
            <p:nvSpPr>
              <p:cNvPr id="445" name="Google Shape;445;p1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50" name="Google Shape;450;p18"/>
            <p:cNvGrpSpPr/>
            <p:nvPr/>
          </p:nvGrpSpPr>
          <p:grpSpPr>
            <a:xfrm>
              <a:off x="-122276" y="903861"/>
              <a:ext cx="1229545" cy="543972"/>
              <a:chOff x="1855275" y="1547350"/>
              <a:chExt cx="154800" cy="64900"/>
            </a:xfrm>
          </p:grpSpPr>
          <p:sp>
            <p:nvSpPr>
              <p:cNvPr id="451" name="Google Shape;451;p1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56" name="Google Shape;456;p18"/>
            <p:cNvGrpSpPr/>
            <p:nvPr/>
          </p:nvGrpSpPr>
          <p:grpSpPr>
            <a:xfrm rot="10800000" flipH="1">
              <a:off x="7353355" y="54"/>
              <a:ext cx="3184577" cy="1408784"/>
              <a:chOff x="1855275" y="1547350"/>
              <a:chExt cx="154800" cy="64900"/>
            </a:xfrm>
          </p:grpSpPr>
          <p:sp>
            <p:nvSpPr>
              <p:cNvPr id="457" name="Google Shape;457;p1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62" name="Google Shape;462;p18"/>
            <p:cNvGrpSpPr/>
            <p:nvPr/>
          </p:nvGrpSpPr>
          <p:grpSpPr>
            <a:xfrm>
              <a:off x="8487824" y="584936"/>
              <a:ext cx="1229545" cy="543972"/>
              <a:chOff x="1855275" y="1547350"/>
              <a:chExt cx="154800" cy="64900"/>
            </a:xfrm>
          </p:grpSpPr>
          <p:sp>
            <p:nvSpPr>
              <p:cNvPr id="463" name="Google Shape;463;p1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68" name="Google Shape;468;p18"/>
          <p:cNvSpPr txBox="1">
            <a:spLocks noGrp="1"/>
          </p:cNvSpPr>
          <p:nvPr>
            <p:ph type="title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69" name="Google Shape;469;p18"/>
          <p:cNvSpPr txBox="1">
            <a:spLocks noGrp="1"/>
          </p:cNvSpPr>
          <p:nvPr>
            <p:ph type="subTitle" idx="1"/>
          </p:nvPr>
        </p:nvSpPr>
        <p:spPr>
          <a:xfrm>
            <a:off x="656175" y="2057429"/>
            <a:ext cx="2322300" cy="761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0" name="Google Shape;470;p18"/>
          <p:cNvSpPr txBox="1">
            <a:spLocks noGrp="1"/>
          </p:cNvSpPr>
          <p:nvPr>
            <p:ph type="subTitle" idx="2"/>
          </p:nvPr>
        </p:nvSpPr>
        <p:spPr>
          <a:xfrm>
            <a:off x="3410925" y="2057429"/>
            <a:ext cx="2322300" cy="761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" name="Google Shape;471;p18"/>
          <p:cNvSpPr txBox="1">
            <a:spLocks noGrp="1"/>
          </p:cNvSpPr>
          <p:nvPr>
            <p:ph type="subTitle" idx="3"/>
          </p:nvPr>
        </p:nvSpPr>
        <p:spPr>
          <a:xfrm>
            <a:off x="6165825" y="2057429"/>
            <a:ext cx="2322000" cy="761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2" name="Google Shape;472;p18"/>
          <p:cNvSpPr txBox="1">
            <a:spLocks noGrp="1"/>
          </p:cNvSpPr>
          <p:nvPr>
            <p:ph type="subTitle" idx="4"/>
          </p:nvPr>
        </p:nvSpPr>
        <p:spPr>
          <a:xfrm>
            <a:off x="656189" y="1689586"/>
            <a:ext cx="2322300" cy="507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3" name="Google Shape;473;p18"/>
          <p:cNvSpPr txBox="1">
            <a:spLocks noGrp="1"/>
          </p:cNvSpPr>
          <p:nvPr>
            <p:ph type="subTitle" idx="5"/>
          </p:nvPr>
        </p:nvSpPr>
        <p:spPr>
          <a:xfrm>
            <a:off x="3410929" y="1689586"/>
            <a:ext cx="2322300" cy="507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4" name="Google Shape;474;p18"/>
          <p:cNvSpPr txBox="1">
            <a:spLocks noGrp="1"/>
          </p:cNvSpPr>
          <p:nvPr>
            <p:ph type="subTitle" idx="6"/>
          </p:nvPr>
        </p:nvSpPr>
        <p:spPr>
          <a:xfrm>
            <a:off x="6165675" y="1689586"/>
            <a:ext cx="2322000" cy="507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5" name="Google Shape;475;p18"/>
          <p:cNvSpPr txBox="1">
            <a:spLocks noGrp="1"/>
          </p:cNvSpPr>
          <p:nvPr>
            <p:ph type="subTitle" idx="7"/>
          </p:nvPr>
        </p:nvSpPr>
        <p:spPr>
          <a:xfrm>
            <a:off x="656175" y="3516979"/>
            <a:ext cx="2322300" cy="761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6" name="Google Shape;476;p18"/>
          <p:cNvSpPr txBox="1">
            <a:spLocks noGrp="1"/>
          </p:cNvSpPr>
          <p:nvPr>
            <p:ph type="subTitle" idx="8"/>
          </p:nvPr>
        </p:nvSpPr>
        <p:spPr>
          <a:xfrm>
            <a:off x="3410925" y="3516979"/>
            <a:ext cx="2322300" cy="761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7" name="Google Shape;477;p18"/>
          <p:cNvSpPr txBox="1">
            <a:spLocks noGrp="1"/>
          </p:cNvSpPr>
          <p:nvPr>
            <p:ph type="subTitle" idx="9"/>
          </p:nvPr>
        </p:nvSpPr>
        <p:spPr>
          <a:xfrm>
            <a:off x="6165825" y="3516979"/>
            <a:ext cx="2322000" cy="761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8" name="Google Shape;478;p18"/>
          <p:cNvSpPr txBox="1">
            <a:spLocks noGrp="1"/>
          </p:cNvSpPr>
          <p:nvPr>
            <p:ph type="subTitle" idx="13"/>
          </p:nvPr>
        </p:nvSpPr>
        <p:spPr>
          <a:xfrm>
            <a:off x="656189" y="3149136"/>
            <a:ext cx="2322300" cy="507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9" name="Google Shape;479;p18"/>
          <p:cNvSpPr txBox="1">
            <a:spLocks noGrp="1"/>
          </p:cNvSpPr>
          <p:nvPr>
            <p:ph type="subTitle" idx="14"/>
          </p:nvPr>
        </p:nvSpPr>
        <p:spPr>
          <a:xfrm>
            <a:off x="3410929" y="3149136"/>
            <a:ext cx="2322300" cy="507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80" name="Google Shape;480;p18"/>
          <p:cNvSpPr txBox="1">
            <a:spLocks noGrp="1"/>
          </p:cNvSpPr>
          <p:nvPr>
            <p:ph type="subTitle" idx="15"/>
          </p:nvPr>
        </p:nvSpPr>
        <p:spPr>
          <a:xfrm>
            <a:off x="6165675" y="3149136"/>
            <a:ext cx="2322000" cy="507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765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19"/>
          <p:cNvGrpSpPr/>
          <p:nvPr/>
        </p:nvGrpSpPr>
        <p:grpSpPr>
          <a:xfrm>
            <a:off x="-1780210" y="-202034"/>
            <a:ext cx="11377329" cy="5525945"/>
            <a:chOff x="-1780210" y="-202034"/>
            <a:chExt cx="11377329" cy="5525945"/>
          </a:xfrm>
        </p:grpSpPr>
        <p:sp>
          <p:nvSpPr>
            <p:cNvPr id="483" name="Google Shape;483;p19"/>
            <p:cNvSpPr/>
            <p:nvPr/>
          </p:nvSpPr>
          <p:spPr>
            <a:xfrm flipH="1">
              <a:off x="1" y="4664025"/>
              <a:ext cx="7097849" cy="659886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484" name="Google Shape;484;p19"/>
            <p:cNvGrpSpPr/>
            <p:nvPr/>
          </p:nvGrpSpPr>
          <p:grpSpPr>
            <a:xfrm rot="10800000" flipH="1">
              <a:off x="-1780210" y="-202034"/>
              <a:ext cx="3448201" cy="1609702"/>
              <a:chOff x="1855275" y="1547350"/>
              <a:chExt cx="154800" cy="64900"/>
            </a:xfrm>
          </p:grpSpPr>
          <p:sp>
            <p:nvSpPr>
              <p:cNvPr id="485" name="Google Shape;485;p1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90" name="Google Shape;490;p19"/>
            <p:cNvGrpSpPr/>
            <p:nvPr/>
          </p:nvGrpSpPr>
          <p:grpSpPr>
            <a:xfrm>
              <a:off x="-670876" y="584936"/>
              <a:ext cx="1229545" cy="543972"/>
              <a:chOff x="1855275" y="1547350"/>
              <a:chExt cx="154800" cy="64900"/>
            </a:xfrm>
          </p:grpSpPr>
          <p:sp>
            <p:nvSpPr>
              <p:cNvPr id="491" name="Google Shape;491;p1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96" name="Google Shape;496;p19"/>
            <p:cNvGrpSpPr/>
            <p:nvPr/>
          </p:nvGrpSpPr>
          <p:grpSpPr>
            <a:xfrm>
              <a:off x="8367574" y="584936"/>
              <a:ext cx="1229545" cy="543972"/>
              <a:chOff x="1855275" y="1547350"/>
              <a:chExt cx="154800" cy="64900"/>
            </a:xfrm>
          </p:grpSpPr>
          <p:sp>
            <p:nvSpPr>
              <p:cNvPr id="497" name="Google Shape;497;p1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02" name="Google Shape;502;p19"/>
            <p:cNvGrpSpPr/>
            <p:nvPr/>
          </p:nvGrpSpPr>
          <p:grpSpPr>
            <a:xfrm>
              <a:off x="7719943" y="253009"/>
              <a:ext cx="710950" cy="331918"/>
              <a:chOff x="1855275" y="1547350"/>
              <a:chExt cx="154800" cy="64900"/>
            </a:xfrm>
          </p:grpSpPr>
          <p:sp>
            <p:nvSpPr>
              <p:cNvPr id="503" name="Google Shape;503;p1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08" name="Google Shape;508;p19"/>
            <p:cNvGrpSpPr/>
            <p:nvPr/>
          </p:nvGrpSpPr>
          <p:grpSpPr>
            <a:xfrm>
              <a:off x="7509572" y="790682"/>
              <a:ext cx="491769" cy="229558"/>
              <a:chOff x="1855275" y="1547350"/>
              <a:chExt cx="154800" cy="64900"/>
            </a:xfrm>
          </p:grpSpPr>
          <p:sp>
            <p:nvSpPr>
              <p:cNvPr id="509" name="Google Shape;509;p1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514" name="Google Shape;514;p19"/>
          <p:cNvSpPr txBox="1">
            <a:spLocks noGrp="1"/>
          </p:cNvSpPr>
          <p:nvPr>
            <p:ph type="title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4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-1013075" y="15"/>
            <a:ext cx="10776656" cy="5146556"/>
            <a:chOff x="-1013075" y="15"/>
            <a:chExt cx="10776656" cy="5146556"/>
          </a:xfrm>
        </p:grpSpPr>
        <p:grpSp>
          <p:nvGrpSpPr>
            <p:cNvPr id="13" name="Google Shape;13;p3"/>
            <p:cNvGrpSpPr/>
            <p:nvPr/>
          </p:nvGrpSpPr>
          <p:grpSpPr>
            <a:xfrm>
              <a:off x="-1013075" y="3568105"/>
              <a:ext cx="5088705" cy="1578460"/>
              <a:chOff x="-765650" y="3568105"/>
              <a:chExt cx="5088705" cy="157846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-765650" y="3568105"/>
                <a:ext cx="2826324" cy="1578460"/>
              </a:xfrm>
              <a:custGeom>
                <a:avLst/>
                <a:gdLst/>
                <a:ahLst/>
                <a:cxnLst/>
                <a:rect l="l" t="t" r="r" b="b"/>
                <a:pathLst>
                  <a:path w="195323" h="109085" extrusionOk="0">
                    <a:moveTo>
                      <a:pt x="101442" y="21479"/>
                    </a:moveTo>
                    <a:lnTo>
                      <a:pt x="104180" y="25122"/>
                    </a:lnTo>
                    <a:cubicBezTo>
                      <a:pt x="104180" y="25122"/>
                      <a:pt x="106180" y="23717"/>
                      <a:pt x="109467" y="23622"/>
                    </a:cubicBezTo>
                    <a:cubicBezTo>
                      <a:pt x="112741" y="23515"/>
                      <a:pt x="117849" y="28349"/>
                      <a:pt x="117849" y="28349"/>
                    </a:cubicBezTo>
                    <a:cubicBezTo>
                      <a:pt x="117849" y="28349"/>
                      <a:pt x="122956" y="25694"/>
                      <a:pt x="123504" y="23622"/>
                    </a:cubicBezTo>
                    <a:cubicBezTo>
                      <a:pt x="124052" y="21538"/>
                      <a:pt x="124957" y="21181"/>
                      <a:pt x="125873" y="18490"/>
                    </a:cubicBezTo>
                    <a:cubicBezTo>
                      <a:pt x="126778" y="15812"/>
                      <a:pt x="129695" y="15085"/>
                      <a:pt x="130981" y="13657"/>
                    </a:cubicBezTo>
                    <a:cubicBezTo>
                      <a:pt x="132255" y="12216"/>
                      <a:pt x="135720" y="12216"/>
                      <a:pt x="136268" y="13657"/>
                    </a:cubicBezTo>
                    <a:cubicBezTo>
                      <a:pt x="136803" y="15085"/>
                      <a:pt x="140280" y="17955"/>
                      <a:pt x="141006" y="20467"/>
                    </a:cubicBezTo>
                    <a:cubicBezTo>
                      <a:pt x="141721" y="22979"/>
                      <a:pt x="141554" y="25122"/>
                      <a:pt x="144650" y="27634"/>
                    </a:cubicBezTo>
                    <a:cubicBezTo>
                      <a:pt x="147745" y="30147"/>
                      <a:pt x="149745" y="35338"/>
                      <a:pt x="151210" y="37302"/>
                    </a:cubicBezTo>
                    <a:cubicBezTo>
                      <a:pt x="152662" y="39279"/>
                      <a:pt x="153758" y="42684"/>
                      <a:pt x="154484" y="46446"/>
                    </a:cubicBezTo>
                    <a:cubicBezTo>
                      <a:pt x="155210" y="50209"/>
                      <a:pt x="195323" y="68473"/>
                      <a:pt x="195323" y="68473"/>
                    </a:cubicBezTo>
                    <a:lnTo>
                      <a:pt x="195323" y="109085"/>
                    </a:lnTo>
                    <a:lnTo>
                      <a:pt x="0" y="109085"/>
                    </a:lnTo>
                    <a:lnTo>
                      <a:pt x="0" y="65044"/>
                    </a:lnTo>
                    <a:cubicBezTo>
                      <a:pt x="0" y="65044"/>
                      <a:pt x="9156" y="63020"/>
                      <a:pt x="11823" y="59091"/>
                    </a:cubicBezTo>
                    <a:cubicBezTo>
                      <a:pt x="14490" y="55150"/>
                      <a:pt x="14288" y="53542"/>
                      <a:pt x="15931" y="53638"/>
                    </a:cubicBezTo>
                    <a:cubicBezTo>
                      <a:pt x="17562" y="53745"/>
                      <a:pt x="18181" y="52328"/>
                      <a:pt x="19312" y="50221"/>
                    </a:cubicBezTo>
                    <a:cubicBezTo>
                      <a:pt x="20444" y="48101"/>
                      <a:pt x="21158" y="45077"/>
                      <a:pt x="22182" y="45375"/>
                    </a:cubicBezTo>
                    <a:cubicBezTo>
                      <a:pt x="23206" y="45684"/>
                      <a:pt x="23313" y="46387"/>
                      <a:pt x="25051" y="44267"/>
                    </a:cubicBezTo>
                    <a:cubicBezTo>
                      <a:pt x="26790" y="42148"/>
                      <a:pt x="30278" y="41041"/>
                      <a:pt x="31207" y="38922"/>
                    </a:cubicBezTo>
                    <a:cubicBezTo>
                      <a:pt x="32124" y="36814"/>
                      <a:pt x="34481" y="29956"/>
                      <a:pt x="35814" y="28849"/>
                    </a:cubicBezTo>
                    <a:cubicBezTo>
                      <a:pt x="37160" y="27730"/>
                      <a:pt x="38481" y="26527"/>
                      <a:pt x="38993" y="25110"/>
                    </a:cubicBezTo>
                    <a:cubicBezTo>
                      <a:pt x="39505" y="23705"/>
                      <a:pt x="41053" y="24539"/>
                      <a:pt x="41768" y="23622"/>
                    </a:cubicBezTo>
                    <a:cubicBezTo>
                      <a:pt x="42482" y="22693"/>
                      <a:pt x="43613" y="14323"/>
                      <a:pt x="44327" y="12609"/>
                    </a:cubicBezTo>
                    <a:cubicBezTo>
                      <a:pt x="45054" y="10882"/>
                      <a:pt x="46078" y="10692"/>
                      <a:pt x="46685" y="10894"/>
                    </a:cubicBezTo>
                    <a:cubicBezTo>
                      <a:pt x="47304" y="11097"/>
                      <a:pt x="48328" y="9275"/>
                      <a:pt x="49661" y="8573"/>
                    </a:cubicBezTo>
                    <a:cubicBezTo>
                      <a:pt x="51007" y="7870"/>
                      <a:pt x="52233" y="7465"/>
                      <a:pt x="53352" y="7763"/>
                    </a:cubicBezTo>
                    <a:cubicBezTo>
                      <a:pt x="54483" y="8073"/>
                      <a:pt x="53972" y="11894"/>
                      <a:pt x="54281" y="12406"/>
                    </a:cubicBezTo>
                    <a:cubicBezTo>
                      <a:pt x="54591" y="12906"/>
                      <a:pt x="56127" y="11394"/>
                      <a:pt x="56436" y="10085"/>
                    </a:cubicBezTo>
                    <a:cubicBezTo>
                      <a:pt x="56746" y="8775"/>
                      <a:pt x="62996" y="5953"/>
                      <a:pt x="63913" y="4941"/>
                    </a:cubicBezTo>
                    <a:cubicBezTo>
                      <a:pt x="64842" y="3941"/>
                      <a:pt x="63711" y="2417"/>
                      <a:pt x="65044" y="1215"/>
                    </a:cubicBezTo>
                    <a:cubicBezTo>
                      <a:pt x="66378" y="0"/>
                      <a:pt x="68426" y="203"/>
                      <a:pt x="70378" y="1215"/>
                    </a:cubicBezTo>
                    <a:cubicBezTo>
                      <a:pt x="72331" y="2215"/>
                      <a:pt x="72331" y="3227"/>
                      <a:pt x="73450" y="3334"/>
                    </a:cubicBezTo>
                    <a:cubicBezTo>
                      <a:pt x="74581" y="3429"/>
                      <a:pt x="74581" y="4536"/>
                      <a:pt x="76224" y="4739"/>
                    </a:cubicBezTo>
                    <a:cubicBezTo>
                      <a:pt x="77867" y="4941"/>
                      <a:pt x="79094" y="4941"/>
                      <a:pt x="79403" y="6453"/>
                    </a:cubicBezTo>
                    <a:cubicBezTo>
                      <a:pt x="79713" y="7965"/>
                      <a:pt x="80630" y="5953"/>
                      <a:pt x="82166" y="6953"/>
                    </a:cubicBezTo>
                    <a:cubicBezTo>
                      <a:pt x="83701" y="7965"/>
                      <a:pt x="85856" y="8168"/>
                      <a:pt x="86368" y="9585"/>
                    </a:cubicBezTo>
                    <a:cubicBezTo>
                      <a:pt x="86892" y="10990"/>
                      <a:pt x="86880" y="12609"/>
                      <a:pt x="88321" y="12502"/>
                    </a:cubicBezTo>
                    <a:cubicBezTo>
                      <a:pt x="89762" y="12406"/>
                      <a:pt x="90059" y="13109"/>
                      <a:pt x="90988" y="13811"/>
                    </a:cubicBezTo>
                    <a:cubicBezTo>
                      <a:pt x="91905" y="14526"/>
                      <a:pt x="93453" y="13740"/>
                      <a:pt x="93750" y="14585"/>
                    </a:cubicBezTo>
                    <a:cubicBezTo>
                      <a:pt x="94060" y="15431"/>
                      <a:pt x="96012" y="15621"/>
                      <a:pt x="96215" y="16335"/>
                    </a:cubicBezTo>
                    <a:cubicBezTo>
                      <a:pt x="96417" y="17050"/>
                      <a:pt x="97144" y="18550"/>
                      <a:pt x="98679" y="18348"/>
                    </a:cubicBezTo>
                    <a:cubicBezTo>
                      <a:pt x="100215" y="18157"/>
                      <a:pt x="100835" y="18252"/>
                      <a:pt x="101144" y="1986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" name="Google Shape;15;p3"/>
              <p:cNvSpPr/>
              <p:nvPr/>
            </p:nvSpPr>
            <p:spPr>
              <a:xfrm>
                <a:off x="2022450" y="4545325"/>
                <a:ext cx="2300605" cy="598196"/>
              </a:xfrm>
              <a:custGeom>
                <a:avLst/>
                <a:gdLst/>
                <a:ahLst/>
                <a:cxnLst/>
                <a:rect l="l" t="t" r="r" b="b"/>
                <a:pathLst>
                  <a:path w="151805" h="19278" extrusionOk="0">
                    <a:moveTo>
                      <a:pt x="0" y="1"/>
                    </a:moveTo>
                    <a:cubicBezTo>
                      <a:pt x="0" y="1"/>
                      <a:pt x="34992" y="6109"/>
                      <a:pt x="64449" y="7097"/>
                    </a:cubicBezTo>
                    <a:cubicBezTo>
                      <a:pt x="98822" y="8264"/>
                      <a:pt x="151805" y="19277"/>
                      <a:pt x="151805" y="19277"/>
                    </a:cubicBezTo>
                    <a:lnTo>
                      <a:pt x="0" y="1927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6" name="Google Shape;16;p3"/>
            <p:cNvGrpSpPr/>
            <p:nvPr/>
          </p:nvGrpSpPr>
          <p:grpSpPr>
            <a:xfrm flipH="1">
              <a:off x="6143552" y="4222935"/>
              <a:ext cx="3620029" cy="920566"/>
              <a:chOff x="4939527" y="4919710"/>
              <a:chExt cx="3620029" cy="920566"/>
            </a:xfrm>
          </p:grpSpPr>
          <p:grpSp>
            <p:nvGrpSpPr>
              <p:cNvPr id="17" name="Google Shape;17;p3"/>
              <p:cNvGrpSpPr/>
              <p:nvPr/>
            </p:nvGrpSpPr>
            <p:grpSpPr>
              <a:xfrm>
                <a:off x="4939527" y="5053655"/>
                <a:ext cx="3620029" cy="786616"/>
                <a:chOff x="1855275" y="1578600"/>
                <a:chExt cx="154800" cy="33650"/>
              </a:xfrm>
            </p:grpSpPr>
            <p:sp>
              <p:nvSpPr>
                <p:cNvPr id="18" name="Google Shape;18;p3"/>
                <p:cNvSpPr/>
                <p:nvPr/>
              </p:nvSpPr>
              <p:spPr>
                <a:xfrm>
                  <a:off x="1971950" y="1592950"/>
                  <a:ext cx="38125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772" extrusionOk="0">
                      <a:moveTo>
                        <a:pt x="763" y="1"/>
                      </a:moveTo>
                      <a:cubicBezTo>
                        <a:pt x="382" y="1"/>
                        <a:pt x="1" y="254"/>
                        <a:pt x="1" y="760"/>
                      </a:cubicBezTo>
                      <a:lnTo>
                        <a:pt x="1" y="772"/>
                      </a:lnTo>
                      <a:lnTo>
                        <a:pt x="1525" y="772"/>
                      </a:lnTo>
                      <a:lnTo>
                        <a:pt x="1525" y="760"/>
                      </a:lnTo>
                      <a:cubicBezTo>
                        <a:pt x="1525" y="254"/>
                        <a:pt x="114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" name="Google Shape;19;p3"/>
                <p:cNvSpPr/>
                <p:nvPr/>
              </p:nvSpPr>
              <p:spPr>
                <a:xfrm>
                  <a:off x="1870150" y="1597350"/>
                  <a:ext cx="1301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4" h="596" extrusionOk="0">
                      <a:moveTo>
                        <a:pt x="1" y="1"/>
                      </a:moveTo>
                      <a:lnTo>
                        <a:pt x="1" y="596"/>
                      </a:lnTo>
                      <a:lnTo>
                        <a:pt x="5204" y="596"/>
                      </a:ln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" name="Google Shape;20;p3"/>
                <p:cNvSpPr/>
                <p:nvPr/>
              </p:nvSpPr>
              <p:spPr>
                <a:xfrm>
                  <a:off x="1939525" y="1582475"/>
                  <a:ext cx="396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1191" extrusionOk="0">
                      <a:moveTo>
                        <a:pt x="798" y="0"/>
                      </a:moveTo>
                      <a:cubicBezTo>
                        <a:pt x="357" y="0"/>
                        <a:pt x="0" y="357"/>
                        <a:pt x="24" y="810"/>
                      </a:cubicBezTo>
                      <a:cubicBezTo>
                        <a:pt x="24" y="941"/>
                        <a:pt x="60" y="1072"/>
                        <a:pt x="131" y="1191"/>
                      </a:cubicBezTo>
                      <a:lnTo>
                        <a:pt x="1465" y="1191"/>
                      </a:lnTo>
                      <a:cubicBezTo>
                        <a:pt x="1536" y="1072"/>
                        <a:pt x="1572" y="941"/>
                        <a:pt x="1572" y="810"/>
                      </a:cubicBezTo>
                      <a:cubicBezTo>
                        <a:pt x="1584" y="357"/>
                        <a:pt x="1238" y="0"/>
                        <a:pt x="7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1" name="Google Shape;21;p3"/>
                <p:cNvSpPr/>
                <p:nvPr/>
              </p:nvSpPr>
              <p:spPr>
                <a:xfrm>
                  <a:off x="1855275" y="1578600"/>
                  <a:ext cx="55100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1346" extrusionOk="0">
                      <a:moveTo>
                        <a:pt x="1096" y="0"/>
                      </a:moveTo>
                      <a:cubicBezTo>
                        <a:pt x="405" y="0"/>
                        <a:pt x="1" y="774"/>
                        <a:pt x="382" y="1346"/>
                      </a:cubicBezTo>
                      <a:lnTo>
                        <a:pt x="1822" y="1346"/>
                      </a:lnTo>
                      <a:cubicBezTo>
                        <a:pt x="2203" y="774"/>
                        <a:pt x="1787" y="0"/>
                        <a:pt x="10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sp>
            <p:nvSpPr>
              <p:cNvPr id="22" name="Google Shape;22;p3"/>
              <p:cNvSpPr/>
              <p:nvPr/>
            </p:nvSpPr>
            <p:spPr>
              <a:xfrm>
                <a:off x="5674675" y="4919710"/>
                <a:ext cx="1507927" cy="92056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23" name="Google Shape;23;p3"/>
            <p:cNvSpPr/>
            <p:nvPr/>
          </p:nvSpPr>
          <p:spPr>
            <a:xfrm flipH="1">
              <a:off x="5601628" y="4548375"/>
              <a:ext cx="3542370" cy="598196"/>
            </a:xfrm>
            <a:custGeom>
              <a:avLst/>
              <a:gdLst/>
              <a:ahLst/>
              <a:cxnLst/>
              <a:rect l="l" t="t" r="r" b="b"/>
              <a:pathLst>
                <a:path w="151805" h="19278" extrusionOk="0">
                  <a:moveTo>
                    <a:pt x="0" y="1"/>
                  </a:moveTo>
                  <a:cubicBezTo>
                    <a:pt x="0" y="1"/>
                    <a:pt x="34992" y="6109"/>
                    <a:pt x="64449" y="7097"/>
                  </a:cubicBezTo>
                  <a:cubicBezTo>
                    <a:pt x="98822" y="8264"/>
                    <a:pt x="151805" y="19277"/>
                    <a:pt x="151805" y="19277"/>
                  </a:cubicBezTo>
                  <a:lnTo>
                    <a:pt x="0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24" name="Google Shape;24;p3"/>
            <p:cNvGrpSpPr/>
            <p:nvPr/>
          </p:nvGrpSpPr>
          <p:grpSpPr>
            <a:xfrm>
              <a:off x="4354987" y="15"/>
              <a:ext cx="4789105" cy="3676199"/>
              <a:chOff x="4354987" y="15"/>
              <a:chExt cx="4789105" cy="3676199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4711976" y="592444"/>
                <a:ext cx="245058" cy="244736"/>
              </a:xfrm>
              <a:custGeom>
                <a:avLst/>
                <a:gdLst/>
                <a:ahLst/>
                <a:cxnLst/>
                <a:rect l="l" t="t" r="r" b="b"/>
                <a:pathLst>
                  <a:path w="9121" h="9109" extrusionOk="0">
                    <a:moveTo>
                      <a:pt x="5430" y="477"/>
                    </a:moveTo>
                    <a:cubicBezTo>
                      <a:pt x="7680" y="953"/>
                      <a:pt x="9121" y="3168"/>
                      <a:pt x="8645" y="5418"/>
                    </a:cubicBezTo>
                    <a:cubicBezTo>
                      <a:pt x="8156" y="7668"/>
                      <a:pt x="5954" y="9109"/>
                      <a:pt x="3692" y="8633"/>
                    </a:cubicBezTo>
                    <a:cubicBezTo>
                      <a:pt x="1441" y="8156"/>
                      <a:pt x="1" y="5942"/>
                      <a:pt x="489" y="3692"/>
                    </a:cubicBezTo>
                    <a:cubicBezTo>
                      <a:pt x="965" y="1429"/>
                      <a:pt x="3180" y="1"/>
                      <a:pt x="5430" y="4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4636156" y="224896"/>
                <a:ext cx="70420" cy="70393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620" extrusionOk="0">
                    <a:moveTo>
                      <a:pt x="2620" y="1501"/>
                    </a:moveTo>
                    <a:cubicBezTo>
                      <a:pt x="2620" y="500"/>
                      <a:pt x="1406" y="0"/>
                      <a:pt x="703" y="703"/>
                    </a:cubicBezTo>
                    <a:cubicBezTo>
                      <a:pt x="1" y="1405"/>
                      <a:pt x="501" y="2620"/>
                      <a:pt x="1501" y="2620"/>
                    </a:cubicBezTo>
                    <a:cubicBezTo>
                      <a:pt x="2108" y="2620"/>
                      <a:pt x="2620" y="2108"/>
                      <a:pt x="2620" y="15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4500851" y="1075494"/>
                <a:ext cx="344871" cy="344844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2835" extrusionOk="0">
                    <a:moveTo>
                      <a:pt x="12097" y="5084"/>
                    </a:moveTo>
                    <a:cubicBezTo>
                      <a:pt x="12835" y="8215"/>
                      <a:pt x="10895" y="11359"/>
                      <a:pt x="7763" y="12097"/>
                    </a:cubicBezTo>
                    <a:cubicBezTo>
                      <a:pt x="4620" y="12835"/>
                      <a:pt x="1477" y="10894"/>
                      <a:pt x="739" y="7763"/>
                    </a:cubicBezTo>
                    <a:cubicBezTo>
                      <a:pt x="0" y="4620"/>
                      <a:pt x="1941" y="1476"/>
                      <a:pt x="5073" y="738"/>
                    </a:cubicBezTo>
                    <a:cubicBezTo>
                      <a:pt x="8216" y="0"/>
                      <a:pt x="11359" y="1941"/>
                      <a:pt x="12097" y="50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937501" y="539998"/>
                <a:ext cx="44815" cy="44788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667" extrusionOk="0">
                    <a:moveTo>
                      <a:pt x="1667" y="834"/>
                    </a:moveTo>
                    <a:cubicBezTo>
                      <a:pt x="1667" y="1298"/>
                      <a:pt x="1298" y="1667"/>
                      <a:pt x="834" y="1667"/>
                    </a:cubicBezTo>
                    <a:cubicBezTo>
                      <a:pt x="381" y="1667"/>
                      <a:pt x="0" y="1298"/>
                      <a:pt x="0" y="834"/>
                    </a:cubicBezTo>
                    <a:cubicBezTo>
                      <a:pt x="0" y="369"/>
                      <a:pt x="381" y="0"/>
                      <a:pt x="834" y="0"/>
                    </a:cubicBezTo>
                    <a:cubicBezTo>
                      <a:pt x="1298" y="0"/>
                      <a:pt x="1667" y="369"/>
                      <a:pt x="1667" y="83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5481004" y="1844818"/>
                <a:ext cx="115181" cy="115503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299" extrusionOk="0">
                    <a:moveTo>
                      <a:pt x="4286" y="2465"/>
                    </a:moveTo>
                    <a:cubicBezTo>
                      <a:pt x="4286" y="822"/>
                      <a:pt x="2310" y="1"/>
                      <a:pt x="1155" y="1155"/>
                    </a:cubicBezTo>
                    <a:cubicBezTo>
                      <a:pt x="0" y="2310"/>
                      <a:pt x="822" y="4287"/>
                      <a:pt x="2453" y="4299"/>
                    </a:cubicBezTo>
                    <a:cubicBezTo>
                      <a:pt x="3465" y="4299"/>
                      <a:pt x="4286" y="3477"/>
                      <a:pt x="4286" y="246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919221" y="3360145"/>
                <a:ext cx="82564" cy="82886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085" extrusionOk="0">
                    <a:moveTo>
                      <a:pt x="3073" y="1762"/>
                    </a:moveTo>
                    <a:cubicBezTo>
                      <a:pt x="3073" y="596"/>
                      <a:pt x="1656" y="0"/>
                      <a:pt x="822" y="834"/>
                    </a:cubicBezTo>
                    <a:cubicBezTo>
                      <a:pt x="1" y="1667"/>
                      <a:pt x="584" y="3084"/>
                      <a:pt x="1763" y="3084"/>
                    </a:cubicBezTo>
                    <a:cubicBezTo>
                      <a:pt x="2489" y="3084"/>
                      <a:pt x="3073" y="2489"/>
                      <a:pt x="3073" y="176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440040" y="2991953"/>
                <a:ext cx="398929" cy="329503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12264" extrusionOk="0">
                    <a:moveTo>
                      <a:pt x="11835" y="7263"/>
                    </a:moveTo>
                    <a:cubicBezTo>
                      <a:pt x="13133" y="8132"/>
                      <a:pt x="14847" y="7108"/>
                      <a:pt x="14716" y="5560"/>
                    </a:cubicBezTo>
                    <a:cubicBezTo>
                      <a:pt x="14573" y="4001"/>
                      <a:pt x="12704" y="3298"/>
                      <a:pt x="11573" y="4382"/>
                    </a:cubicBezTo>
                    <a:cubicBezTo>
                      <a:pt x="10597" y="1608"/>
                      <a:pt x="7703" y="0"/>
                      <a:pt x="4834" y="619"/>
                    </a:cubicBezTo>
                    <a:cubicBezTo>
                      <a:pt x="1953" y="1239"/>
                      <a:pt x="0" y="3906"/>
                      <a:pt x="262" y="6834"/>
                    </a:cubicBezTo>
                    <a:cubicBezTo>
                      <a:pt x="524" y="9775"/>
                      <a:pt x="2917" y="12049"/>
                      <a:pt x="5858" y="12157"/>
                    </a:cubicBezTo>
                    <a:cubicBezTo>
                      <a:pt x="8799" y="12264"/>
                      <a:pt x="11359" y="10168"/>
                      <a:pt x="11835" y="726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4810821" y="15"/>
                <a:ext cx="4333271" cy="3290731"/>
              </a:xfrm>
              <a:custGeom>
                <a:avLst/>
                <a:gdLst/>
                <a:ahLst/>
                <a:cxnLst/>
                <a:rect l="l" t="t" r="r" b="b"/>
                <a:pathLst>
                  <a:path w="161283" h="122480" extrusionOk="0">
                    <a:moveTo>
                      <a:pt x="29266" y="0"/>
                    </a:moveTo>
                    <a:cubicBezTo>
                      <a:pt x="31826" y="4299"/>
                      <a:pt x="30993" y="9811"/>
                      <a:pt x="27254" y="13157"/>
                    </a:cubicBezTo>
                    <a:cubicBezTo>
                      <a:pt x="29183" y="14764"/>
                      <a:pt x="30016" y="17324"/>
                      <a:pt x="29421" y="19753"/>
                    </a:cubicBezTo>
                    <a:cubicBezTo>
                      <a:pt x="28814" y="22194"/>
                      <a:pt x="26885" y="24063"/>
                      <a:pt x="24432" y="24599"/>
                    </a:cubicBezTo>
                    <a:cubicBezTo>
                      <a:pt x="19098" y="25754"/>
                      <a:pt x="14776" y="20265"/>
                      <a:pt x="17134" y="15336"/>
                    </a:cubicBezTo>
                    <a:cubicBezTo>
                      <a:pt x="15133" y="14705"/>
                      <a:pt x="13371" y="13490"/>
                      <a:pt x="12074" y="11847"/>
                    </a:cubicBezTo>
                    <a:cubicBezTo>
                      <a:pt x="6001" y="21932"/>
                      <a:pt x="4561" y="33338"/>
                      <a:pt x="5239" y="41124"/>
                    </a:cubicBezTo>
                    <a:cubicBezTo>
                      <a:pt x="7323" y="37505"/>
                      <a:pt x="12443" y="37219"/>
                      <a:pt x="14919" y="40589"/>
                    </a:cubicBezTo>
                    <a:cubicBezTo>
                      <a:pt x="17396" y="43946"/>
                      <a:pt x="15598" y="48756"/>
                      <a:pt x="11514" y="49661"/>
                    </a:cubicBezTo>
                    <a:cubicBezTo>
                      <a:pt x="11181" y="49733"/>
                      <a:pt x="10847" y="49780"/>
                      <a:pt x="10502" y="49792"/>
                    </a:cubicBezTo>
                    <a:cubicBezTo>
                      <a:pt x="10419" y="49792"/>
                      <a:pt x="10335" y="49804"/>
                      <a:pt x="10252" y="49804"/>
                    </a:cubicBezTo>
                    <a:cubicBezTo>
                      <a:pt x="9097" y="49804"/>
                      <a:pt x="7966" y="49459"/>
                      <a:pt x="7013" y="48804"/>
                    </a:cubicBezTo>
                    <a:lnTo>
                      <a:pt x="7025" y="48840"/>
                    </a:lnTo>
                    <a:cubicBezTo>
                      <a:pt x="7394" y="49804"/>
                      <a:pt x="7037" y="50899"/>
                      <a:pt x="6156" y="51435"/>
                    </a:cubicBezTo>
                    <a:cubicBezTo>
                      <a:pt x="2215" y="53876"/>
                      <a:pt x="1" y="58353"/>
                      <a:pt x="453" y="62960"/>
                    </a:cubicBezTo>
                    <a:cubicBezTo>
                      <a:pt x="1001" y="68842"/>
                      <a:pt x="5823" y="73533"/>
                      <a:pt x="11716" y="73926"/>
                    </a:cubicBezTo>
                    <a:cubicBezTo>
                      <a:pt x="16943" y="74295"/>
                      <a:pt x="21825" y="71271"/>
                      <a:pt x="23825" y="66425"/>
                    </a:cubicBezTo>
                    <a:cubicBezTo>
                      <a:pt x="24123" y="65651"/>
                      <a:pt x="24968" y="65258"/>
                      <a:pt x="25754" y="65532"/>
                    </a:cubicBezTo>
                    <a:lnTo>
                      <a:pt x="25825" y="65556"/>
                    </a:lnTo>
                    <a:cubicBezTo>
                      <a:pt x="24361" y="61389"/>
                      <a:pt x="28064" y="57245"/>
                      <a:pt x="32362" y="58234"/>
                    </a:cubicBezTo>
                    <a:cubicBezTo>
                      <a:pt x="36660" y="59234"/>
                      <a:pt x="38172" y="64580"/>
                      <a:pt x="35029" y="67675"/>
                    </a:cubicBezTo>
                    <a:cubicBezTo>
                      <a:pt x="40982" y="69807"/>
                      <a:pt x="52507" y="70997"/>
                      <a:pt x="68938" y="54567"/>
                    </a:cubicBezTo>
                    <a:cubicBezTo>
                      <a:pt x="60484" y="65461"/>
                      <a:pt x="58496" y="73533"/>
                      <a:pt x="59603" y="78260"/>
                    </a:cubicBezTo>
                    <a:cubicBezTo>
                      <a:pt x="62723" y="78558"/>
                      <a:pt x="67473" y="80534"/>
                      <a:pt x="67473" y="83725"/>
                    </a:cubicBezTo>
                    <a:cubicBezTo>
                      <a:pt x="67473" y="87106"/>
                      <a:pt x="64723" y="89857"/>
                      <a:pt x="61330" y="89857"/>
                    </a:cubicBezTo>
                    <a:cubicBezTo>
                      <a:pt x="61008" y="89857"/>
                      <a:pt x="60675" y="89821"/>
                      <a:pt x="60341" y="89773"/>
                    </a:cubicBezTo>
                    <a:cubicBezTo>
                      <a:pt x="60901" y="94786"/>
                      <a:pt x="63020" y="99346"/>
                      <a:pt x="66342" y="103346"/>
                    </a:cubicBezTo>
                    <a:cubicBezTo>
                      <a:pt x="68450" y="101644"/>
                      <a:pt x="71474" y="101727"/>
                      <a:pt x="73498" y="103525"/>
                    </a:cubicBezTo>
                    <a:cubicBezTo>
                      <a:pt x="75522" y="105323"/>
                      <a:pt x="75951" y="108323"/>
                      <a:pt x="74510" y="110609"/>
                    </a:cubicBezTo>
                    <a:cubicBezTo>
                      <a:pt x="77784" y="112800"/>
                      <a:pt x="81273" y="114645"/>
                      <a:pt x="84928" y="116110"/>
                    </a:cubicBezTo>
                    <a:cubicBezTo>
                      <a:pt x="85178" y="114943"/>
                      <a:pt x="85595" y="113812"/>
                      <a:pt x="86166" y="112764"/>
                    </a:cubicBezTo>
                    <a:cubicBezTo>
                      <a:pt x="82082" y="112264"/>
                      <a:pt x="80356" y="107299"/>
                      <a:pt x="83249" y="104382"/>
                    </a:cubicBezTo>
                    <a:cubicBezTo>
                      <a:pt x="86142" y="101465"/>
                      <a:pt x="91131" y="103156"/>
                      <a:pt x="91655" y="107228"/>
                    </a:cubicBezTo>
                    <a:cubicBezTo>
                      <a:pt x="91667" y="107311"/>
                      <a:pt x="91667" y="107383"/>
                      <a:pt x="91667" y="107454"/>
                    </a:cubicBezTo>
                    <a:cubicBezTo>
                      <a:pt x="96060" y="105287"/>
                      <a:pt x="101311" y="105871"/>
                      <a:pt x="105121" y="108942"/>
                    </a:cubicBezTo>
                    <a:cubicBezTo>
                      <a:pt x="108931" y="112014"/>
                      <a:pt x="110610" y="117027"/>
                      <a:pt x="109419" y="121777"/>
                    </a:cubicBezTo>
                    <a:cubicBezTo>
                      <a:pt x="117765" y="122480"/>
                      <a:pt x="126147" y="122099"/>
                      <a:pt x="134386" y="120646"/>
                    </a:cubicBezTo>
                    <a:cubicBezTo>
                      <a:pt x="133994" y="119551"/>
                      <a:pt x="133934" y="118372"/>
                      <a:pt x="134208" y="117241"/>
                    </a:cubicBezTo>
                    <a:cubicBezTo>
                      <a:pt x="134779" y="114895"/>
                      <a:pt x="136684" y="113121"/>
                      <a:pt x="139054" y="112728"/>
                    </a:cubicBezTo>
                    <a:cubicBezTo>
                      <a:pt x="141423" y="112324"/>
                      <a:pt x="143804" y="113383"/>
                      <a:pt x="145102" y="115419"/>
                    </a:cubicBezTo>
                    <a:cubicBezTo>
                      <a:pt x="145662" y="113967"/>
                      <a:pt x="147067" y="113014"/>
                      <a:pt x="148614" y="113050"/>
                    </a:cubicBezTo>
                    <a:cubicBezTo>
                      <a:pt x="150174" y="113086"/>
                      <a:pt x="151531" y="114098"/>
                      <a:pt x="152020" y="115574"/>
                    </a:cubicBezTo>
                    <a:cubicBezTo>
                      <a:pt x="155210" y="114264"/>
                      <a:pt x="158306" y="112728"/>
                      <a:pt x="161283" y="110990"/>
                    </a:cubicBezTo>
                    <a:lnTo>
                      <a:pt x="161283" y="0"/>
                    </a:lnTo>
                    <a:close/>
                    <a:moveTo>
                      <a:pt x="10942" y="22813"/>
                    </a:moveTo>
                    <a:cubicBezTo>
                      <a:pt x="9228" y="22813"/>
                      <a:pt x="8371" y="20741"/>
                      <a:pt x="9573" y="19527"/>
                    </a:cubicBezTo>
                    <a:cubicBezTo>
                      <a:pt x="10788" y="18312"/>
                      <a:pt x="12859" y="19169"/>
                      <a:pt x="12859" y="20884"/>
                    </a:cubicBezTo>
                    <a:cubicBezTo>
                      <a:pt x="12859" y="21944"/>
                      <a:pt x="12002" y="22813"/>
                      <a:pt x="10942" y="22813"/>
                    </a:cubicBezTo>
                    <a:close/>
                    <a:moveTo>
                      <a:pt x="14110" y="37838"/>
                    </a:moveTo>
                    <a:cubicBezTo>
                      <a:pt x="13252" y="37838"/>
                      <a:pt x="12812" y="36803"/>
                      <a:pt x="13431" y="36195"/>
                    </a:cubicBezTo>
                    <a:cubicBezTo>
                      <a:pt x="14038" y="35576"/>
                      <a:pt x="15074" y="36017"/>
                      <a:pt x="15074" y="36874"/>
                    </a:cubicBezTo>
                    <a:cubicBezTo>
                      <a:pt x="15074" y="37410"/>
                      <a:pt x="14645" y="37838"/>
                      <a:pt x="14110" y="37838"/>
                    </a:cubicBezTo>
                    <a:close/>
                    <a:moveTo>
                      <a:pt x="32052" y="12716"/>
                    </a:moveTo>
                    <a:cubicBezTo>
                      <a:pt x="32052" y="11668"/>
                      <a:pt x="33314" y="11145"/>
                      <a:pt x="34052" y="11883"/>
                    </a:cubicBezTo>
                    <a:cubicBezTo>
                      <a:pt x="34791" y="12621"/>
                      <a:pt x="34267" y="13883"/>
                      <a:pt x="33231" y="13883"/>
                    </a:cubicBezTo>
                    <a:cubicBezTo>
                      <a:pt x="32576" y="13883"/>
                      <a:pt x="32052" y="13359"/>
                      <a:pt x="32052" y="12716"/>
                    </a:cubicBezTo>
                    <a:close/>
                    <a:moveTo>
                      <a:pt x="34374" y="51542"/>
                    </a:moveTo>
                    <a:cubicBezTo>
                      <a:pt x="33517" y="51542"/>
                      <a:pt x="33088" y="50495"/>
                      <a:pt x="33695" y="49887"/>
                    </a:cubicBezTo>
                    <a:cubicBezTo>
                      <a:pt x="34303" y="49280"/>
                      <a:pt x="35338" y="49709"/>
                      <a:pt x="35338" y="50578"/>
                    </a:cubicBezTo>
                    <a:cubicBezTo>
                      <a:pt x="35338" y="51102"/>
                      <a:pt x="34910" y="51542"/>
                      <a:pt x="34374" y="51542"/>
                    </a:cubicBezTo>
                    <a:close/>
                    <a:moveTo>
                      <a:pt x="40553" y="63306"/>
                    </a:moveTo>
                    <a:cubicBezTo>
                      <a:pt x="39517" y="63306"/>
                      <a:pt x="38994" y="62068"/>
                      <a:pt x="39732" y="61329"/>
                    </a:cubicBezTo>
                    <a:cubicBezTo>
                      <a:pt x="40458" y="60603"/>
                      <a:pt x="41708" y="61115"/>
                      <a:pt x="41708" y="62151"/>
                    </a:cubicBezTo>
                    <a:cubicBezTo>
                      <a:pt x="41708" y="62794"/>
                      <a:pt x="41184" y="63306"/>
                      <a:pt x="40553" y="63306"/>
                    </a:cubicBezTo>
                    <a:close/>
                    <a:moveTo>
                      <a:pt x="51686" y="64937"/>
                    </a:moveTo>
                    <a:cubicBezTo>
                      <a:pt x="49793" y="64937"/>
                      <a:pt x="48840" y="62651"/>
                      <a:pt x="50185" y="61306"/>
                    </a:cubicBezTo>
                    <a:cubicBezTo>
                      <a:pt x="51519" y="59972"/>
                      <a:pt x="53805" y="60913"/>
                      <a:pt x="53805" y="62806"/>
                    </a:cubicBezTo>
                    <a:cubicBezTo>
                      <a:pt x="53805" y="63984"/>
                      <a:pt x="52852" y="64937"/>
                      <a:pt x="51686" y="64937"/>
                    </a:cubicBezTo>
                    <a:close/>
                    <a:moveTo>
                      <a:pt x="66878" y="96000"/>
                    </a:moveTo>
                    <a:cubicBezTo>
                      <a:pt x="65318" y="96000"/>
                      <a:pt x="64532" y="94107"/>
                      <a:pt x="65640" y="93000"/>
                    </a:cubicBezTo>
                    <a:cubicBezTo>
                      <a:pt x="66747" y="91893"/>
                      <a:pt x="68628" y="92678"/>
                      <a:pt x="68628" y="94238"/>
                    </a:cubicBezTo>
                    <a:cubicBezTo>
                      <a:pt x="68628" y="95214"/>
                      <a:pt x="67842" y="96000"/>
                      <a:pt x="66878" y="96000"/>
                    </a:cubicBezTo>
                    <a:close/>
                    <a:moveTo>
                      <a:pt x="75641" y="101834"/>
                    </a:moveTo>
                    <a:cubicBezTo>
                      <a:pt x="74867" y="101834"/>
                      <a:pt x="74474" y="100894"/>
                      <a:pt x="75022" y="100334"/>
                    </a:cubicBezTo>
                    <a:cubicBezTo>
                      <a:pt x="75570" y="99786"/>
                      <a:pt x="76522" y="100179"/>
                      <a:pt x="76522" y="100965"/>
                    </a:cubicBezTo>
                    <a:cubicBezTo>
                      <a:pt x="76522" y="101441"/>
                      <a:pt x="76129" y="101822"/>
                      <a:pt x="75653" y="101834"/>
                    </a:cubicBezTo>
                    <a:close/>
                    <a:moveTo>
                      <a:pt x="113396" y="109871"/>
                    </a:moveTo>
                    <a:cubicBezTo>
                      <a:pt x="111812" y="110073"/>
                      <a:pt x="110764" y="108252"/>
                      <a:pt x="111741" y="106990"/>
                    </a:cubicBezTo>
                    <a:cubicBezTo>
                      <a:pt x="112717" y="105716"/>
                      <a:pt x="114741" y="106263"/>
                      <a:pt x="114955" y="107847"/>
                    </a:cubicBezTo>
                    <a:cubicBezTo>
                      <a:pt x="115075" y="108835"/>
                      <a:pt x="114384" y="109728"/>
                      <a:pt x="113408" y="109859"/>
                    </a:cubicBezTo>
                    <a:close/>
                    <a:moveTo>
                      <a:pt x="145995" y="112121"/>
                    </a:moveTo>
                    <a:cubicBezTo>
                      <a:pt x="142852" y="112538"/>
                      <a:pt x="140792" y="108942"/>
                      <a:pt x="142721" y="106430"/>
                    </a:cubicBezTo>
                    <a:cubicBezTo>
                      <a:pt x="144650" y="103930"/>
                      <a:pt x="148650" y="105001"/>
                      <a:pt x="149067" y="108145"/>
                    </a:cubicBezTo>
                    <a:cubicBezTo>
                      <a:pt x="149317" y="110085"/>
                      <a:pt x="147948" y="111871"/>
                      <a:pt x="146007" y="112121"/>
                    </a:cubicBezTo>
                    <a:close/>
                    <a:moveTo>
                      <a:pt x="152389" y="110288"/>
                    </a:moveTo>
                    <a:cubicBezTo>
                      <a:pt x="151448" y="110407"/>
                      <a:pt x="150829" y="109323"/>
                      <a:pt x="151412" y="108573"/>
                    </a:cubicBezTo>
                    <a:cubicBezTo>
                      <a:pt x="151984" y="107811"/>
                      <a:pt x="153198" y="108133"/>
                      <a:pt x="153317" y="109085"/>
                    </a:cubicBezTo>
                    <a:cubicBezTo>
                      <a:pt x="153389" y="109669"/>
                      <a:pt x="152984" y="110204"/>
                      <a:pt x="152401" y="1102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8277803" y="3254261"/>
                <a:ext cx="421632" cy="421954"/>
              </a:xfrm>
              <a:custGeom>
                <a:avLst/>
                <a:gdLst/>
                <a:ahLst/>
                <a:cxnLst/>
                <a:rect l="l" t="t" r="r" b="b"/>
                <a:pathLst>
                  <a:path w="15693" h="15705" extrusionOk="0">
                    <a:moveTo>
                      <a:pt x="14229" y="5203"/>
                    </a:moveTo>
                    <a:cubicBezTo>
                      <a:pt x="15693" y="8728"/>
                      <a:pt x="14026" y="12776"/>
                      <a:pt x="10490" y="14240"/>
                    </a:cubicBezTo>
                    <a:cubicBezTo>
                      <a:pt x="6966" y="15705"/>
                      <a:pt x="2918" y="14026"/>
                      <a:pt x="1453" y="10502"/>
                    </a:cubicBezTo>
                    <a:cubicBezTo>
                      <a:pt x="1" y="6966"/>
                      <a:pt x="1667" y="2929"/>
                      <a:pt x="5204" y="1465"/>
                    </a:cubicBezTo>
                    <a:cubicBezTo>
                      <a:pt x="8728" y="0"/>
                      <a:pt x="12776" y="1679"/>
                      <a:pt x="14229" y="52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8751558" y="3325594"/>
                <a:ext cx="7265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704" extrusionOk="0">
                    <a:moveTo>
                      <a:pt x="2703" y="1548"/>
                    </a:moveTo>
                    <a:cubicBezTo>
                      <a:pt x="2703" y="512"/>
                      <a:pt x="1453" y="0"/>
                      <a:pt x="727" y="727"/>
                    </a:cubicBezTo>
                    <a:cubicBezTo>
                      <a:pt x="1" y="1453"/>
                      <a:pt x="513" y="2691"/>
                      <a:pt x="1549" y="2703"/>
                    </a:cubicBezTo>
                    <a:cubicBezTo>
                      <a:pt x="2180" y="2703"/>
                      <a:pt x="2703" y="2179"/>
                      <a:pt x="2703" y="15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354987" y="1032291"/>
                <a:ext cx="140759" cy="140786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5240" extrusionOk="0">
                    <a:moveTo>
                      <a:pt x="5239" y="3001"/>
                    </a:moveTo>
                    <a:cubicBezTo>
                      <a:pt x="5239" y="1001"/>
                      <a:pt x="2822" y="1"/>
                      <a:pt x="1417" y="1418"/>
                    </a:cubicBezTo>
                    <a:cubicBezTo>
                      <a:pt x="0" y="2823"/>
                      <a:pt x="1000" y="5239"/>
                      <a:pt x="3001" y="5239"/>
                    </a:cubicBezTo>
                    <a:cubicBezTo>
                      <a:pt x="4239" y="5239"/>
                      <a:pt x="5239" y="4239"/>
                      <a:pt x="5239" y="300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5674679" y="671875"/>
              <a:ext cx="718102" cy="301123"/>
              <a:chOff x="1855275" y="1547350"/>
              <a:chExt cx="154800" cy="649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8212761" y="283274"/>
              <a:ext cx="1507907" cy="632730"/>
              <a:chOff x="1855275" y="1547350"/>
              <a:chExt cx="154800" cy="64900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7493894" y="1951306"/>
              <a:ext cx="982160" cy="411829"/>
              <a:chOff x="1855275" y="1547350"/>
              <a:chExt cx="154800" cy="649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1398900" y="2581348"/>
            <a:ext cx="52113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1398900" y="3399323"/>
            <a:ext cx="2432100" cy="59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1398900" y="1088923"/>
            <a:ext cx="2467800" cy="154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9"/>
          <p:cNvGrpSpPr/>
          <p:nvPr/>
        </p:nvGrpSpPr>
        <p:grpSpPr>
          <a:xfrm>
            <a:off x="-765650" y="245676"/>
            <a:ext cx="12022874" cy="4900972"/>
            <a:chOff x="-765650" y="245676"/>
            <a:chExt cx="12022874" cy="4900972"/>
          </a:xfrm>
        </p:grpSpPr>
        <p:grpSp>
          <p:nvGrpSpPr>
            <p:cNvPr id="208" name="Google Shape;208;p9"/>
            <p:cNvGrpSpPr/>
            <p:nvPr/>
          </p:nvGrpSpPr>
          <p:grpSpPr>
            <a:xfrm>
              <a:off x="-765650" y="3568105"/>
              <a:ext cx="12022874" cy="1578544"/>
              <a:chOff x="-765650" y="3568105"/>
              <a:chExt cx="12022874" cy="1578544"/>
            </a:xfrm>
          </p:grpSpPr>
          <p:grpSp>
            <p:nvGrpSpPr>
              <p:cNvPr id="209" name="Google Shape;209;p9"/>
              <p:cNvGrpSpPr/>
              <p:nvPr/>
            </p:nvGrpSpPr>
            <p:grpSpPr>
              <a:xfrm>
                <a:off x="2022448" y="3706999"/>
                <a:ext cx="9234776" cy="1439649"/>
                <a:chOff x="2022448" y="3706999"/>
                <a:chExt cx="9234776" cy="1439649"/>
              </a:xfrm>
            </p:grpSpPr>
            <p:sp>
              <p:nvSpPr>
                <p:cNvPr id="210" name="Google Shape;210;p9"/>
                <p:cNvSpPr/>
                <p:nvPr/>
              </p:nvSpPr>
              <p:spPr>
                <a:xfrm flipH="1">
                  <a:off x="2022448" y="4479325"/>
                  <a:ext cx="7121552" cy="66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05" h="19278" extrusionOk="0">
                      <a:moveTo>
                        <a:pt x="0" y="1"/>
                      </a:moveTo>
                      <a:cubicBezTo>
                        <a:pt x="0" y="1"/>
                        <a:pt x="34992" y="6109"/>
                        <a:pt x="64449" y="7097"/>
                      </a:cubicBezTo>
                      <a:cubicBezTo>
                        <a:pt x="98822" y="8264"/>
                        <a:pt x="151805" y="19277"/>
                        <a:pt x="151805" y="19277"/>
                      </a:cubicBezTo>
                      <a:lnTo>
                        <a:pt x="0" y="1927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11" name="Google Shape;211;p9"/>
                <p:cNvSpPr/>
                <p:nvPr/>
              </p:nvSpPr>
              <p:spPr>
                <a:xfrm>
                  <a:off x="8430900" y="3706999"/>
                  <a:ext cx="2826324" cy="1439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323" h="109085" extrusionOk="0">
                      <a:moveTo>
                        <a:pt x="101442" y="21479"/>
                      </a:moveTo>
                      <a:lnTo>
                        <a:pt x="104180" y="25122"/>
                      </a:lnTo>
                      <a:cubicBezTo>
                        <a:pt x="104180" y="25122"/>
                        <a:pt x="106180" y="23717"/>
                        <a:pt x="109467" y="23622"/>
                      </a:cubicBezTo>
                      <a:cubicBezTo>
                        <a:pt x="112741" y="23515"/>
                        <a:pt x="117849" y="28349"/>
                        <a:pt x="117849" y="28349"/>
                      </a:cubicBezTo>
                      <a:cubicBezTo>
                        <a:pt x="117849" y="28349"/>
                        <a:pt x="122956" y="25694"/>
                        <a:pt x="123504" y="23622"/>
                      </a:cubicBezTo>
                      <a:cubicBezTo>
                        <a:pt x="124052" y="21538"/>
                        <a:pt x="124957" y="21181"/>
                        <a:pt x="125873" y="18490"/>
                      </a:cubicBezTo>
                      <a:cubicBezTo>
                        <a:pt x="126778" y="15812"/>
                        <a:pt x="129695" y="15085"/>
                        <a:pt x="130981" y="13657"/>
                      </a:cubicBezTo>
                      <a:cubicBezTo>
                        <a:pt x="132255" y="12216"/>
                        <a:pt x="135720" y="12216"/>
                        <a:pt x="136268" y="13657"/>
                      </a:cubicBezTo>
                      <a:cubicBezTo>
                        <a:pt x="136803" y="15085"/>
                        <a:pt x="140280" y="17955"/>
                        <a:pt x="141006" y="20467"/>
                      </a:cubicBezTo>
                      <a:cubicBezTo>
                        <a:pt x="141721" y="22979"/>
                        <a:pt x="141554" y="25122"/>
                        <a:pt x="144650" y="27634"/>
                      </a:cubicBezTo>
                      <a:cubicBezTo>
                        <a:pt x="147745" y="30147"/>
                        <a:pt x="149745" y="35338"/>
                        <a:pt x="151210" y="37302"/>
                      </a:cubicBezTo>
                      <a:cubicBezTo>
                        <a:pt x="152662" y="39279"/>
                        <a:pt x="153758" y="42684"/>
                        <a:pt x="154484" y="46446"/>
                      </a:cubicBezTo>
                      <a:cubicBezTo>
                        <a:pt x="155210" y="50209"/>
                        <a:pt x="195323" y="68473"/>
                        <a:pt x="195323" y="68473"/>
                      </a:cubicBezTo>
                      <a:lnTo>
                        <a:pt x="195323" y="109085"/>
                      </a:lnTo>
                      <a:lnTo>
                        <a:pt x="0" y="109085"/>
                      </a:lnTo>
                      <a:lnTo>
                        <a:pt x="0" y="65044"/>
                      </a:lnTo>
                      <a:cubicBezTo>
                        <a:pt x="0" y="65044"/>
                        <a:pt x="9156" y="63020"/>
                        <a:pt x="11823" y="59091"/>
                      </a:cubicBezTo>
                      <a:cubicBezTo>
                        <a:pt x="14490" y="55150"/>
                        <a:pt x="14288" y="53542"/>
                        <a:pt x="15931" y="53638"/>
                      </a:cubicBezTo>
                      <a:cubicBezTo>
                        <a:pt x="17562" y="53745"/>
                        <a:pt x="18181" y="52328"/>
                        <a:pt x="19312" y="50221"/>
                      </a:cubicBezTo>
                      <a:cubicBezTo>
                        <a:pt x="20444" y="48101"/>
                        <a:pt x="21158" y="45077"/>
                        <a:pt x="22182" y="45375"/>
                      </a:cubicBezTo>
                      <a:cubicBezTo>
                        <a:pt x="23206" y="45684"/>
                        <a:pt x="23313" y="46387"/>
                        <a:pt x="25051" y="44267"/>
                      </a:cubicBezTo>
                      <a:cubicBezTo>
                        <a:pt x="26790" y="42148"/>
                        <a:pt x="30278" y="41041"/>
                        <a:pt x="31207" y="38922"/>
                      </a:cubicBezTo>
                      <a:cubicBezTo>
                        <a:pt x="32124" y="36814"/>
                        <a:pt x="34481" y="29956"/>
                        <a:pt x="35814" y="28849"/>
                      </a:cubicBezTo>
                      <a:cubicBezTo>
                        <a:pt x="37160" y="27730"/>
                        <a:pt x="38481" y="26527"/>
                        <a:pt x="38993" y="25110"/>
                      </a:cubicBezTo>
                      <a:cubicBezTo>
                        <a:pt x="39505" y="23705"/>
                        <a:pt x="41053" y="24539"/>
                        <a:pt x="41768" y="23622"/>
                      </a:cubicBezTo>
                      <a:cubicBezTo>
                        <a:pt x="42482" y="22693"/>
                        <a:pt x="43613" y="14323"/>
                        <a:pt x="44327" y="12609"/>
                      </a:cubicBezTo>
                      <a:cubicBezTo>
                        <a:pt x="45054" y="10882"/>
                        <a:pt x="46078" y="10692"/>
                        <a:pt x="46685" y="10894"/>
                      </a:cubicBezTo>
                      <a:cubicBezTo>
                        <a:pt x="47304" y="11097"/>
                        <a:pt x="48328" y="9275"/>
                        <a:pt x="49661" y="8573"/>
                      </a:cubicBezTo>
                      <a:cubicBezTo>
                        <a:pt x="51007" y="7870"/>
                        <a:pt x="52233" y="7465"/>
                        <a:pt x="53352" y="7763"/>
                      </a:cubicBezTo>
                      <a:cubicBezTo>
                        <a:pt x="54483" y="8073"/>
                        <a:pt x="53972" y="11894"/>
                        <a:pt x="54281" y="12406"/>
                      </a:cubicBezTo>
                      <a:cubicBezTo>
                        <a:pt x="54591" y="12906"/>
                        <a:pt x="56127" y="11394"/>
                        <a:pt x="56436" y="10085"/>
                      </a:cubicBezTo>
                      <a:cubicBezTo>
                        <a:pt x="56746" y="8775"/>
                        <a:pt x="62996" y="5953"/>
                        <a:pt x="63913" y="4941"/>
                      </a:cubicBezTo>
                      <a:cubicBezTo>
                        <a:pt x="64842" y="3941"/>
                        <a:pt x="63711" y="2417"/>
                        <a:pt x="65044" y="1215"/>
                      </a:cubicBezTo>
                      <a:cubicBezTo>
                        <a:pt x="66378" y="0"/>
                        <a:pt x="68426" y="203"/>
                        <a:pt x="70378" y="1215"/>
                      </a:cubicBezTo>
                      <a:cubicBezTo>
                        <a:pt x="72331" y="2215"/>
                        <a:pt x="72331" y="3227"/>
                        <a:pt x="73450" y="3334"/>
                      </a:cubicBezTo>
                      <a:cubicBezTo>
                        <a:pt x="74581" y="3429"/>
                        <a:pt x="74581" y="4536"/>
                        <a:pt x="76224" y="4739"/>
                      </a:cubicBezTo>
                      <a:cubicBezTo>
                        <a:pt x="77867" y="4941"/>
                        <a:pt x="79094" y="4941"/>
                        <a:pt x="79403" y="6453"/>
                      </a:cubicBezTo>
                      <a:cubicBezTo>
                        <a:pt x="79713" y="7965"/>
                        <a:pt x="80630" y="5953"/>
                        <a:pt x="82166" y="6953"/>
                      </a:cubicBezTo>
                      <a:cubicBezTo>
                        <a:pt x="83701" y="7965"/>
                        <a:pt x="85856" y="8168"/>
                        <a:pt x="86368" y="9585"/>
                      </a:cubicBezTo>
                      <a:cubicBezTo>
                        <a:pt x="86892" y="10990"/>
                        <a:pt x="86880" y="12609"/>
                        <a:pt x="88321" y="12502"/>
                      </a:cubicBezTo>
                      <a:cubicBezTo>
                        <a:pt x="89762" y="12406"/>
                        <a:pt x="90059" y="13109"/>
                        <a:pt x="90988" y="13811"/>
                      </a:cubicBezTo>
                      <a:cubicBezTo>
                        <a:pt x="91905" y="14526"/>
                        <a:pt x="93453" y="13740"/>
                        <a:pt x="93750" y="14585"/>
                      </a:cubicBezTo>
                      <a:cubicBezTo>
                        <a:pt x="94060" y="15431"/>
                        <a:pt x="96012" y="15621"/>
                        <a:pt x="96215" y="16335"/>
                      </a:cubicBezTo>
                      <a:cubicBezTo>
                        <a:pt x="96417" y="17050"/>
                        <a:pt x="97144" y="18550"/>
                        <a:pt x="98679" y="18348"/>
                      </a:cubicBezTo>
                      <a:cubicBezTo>
                        <a:pt x="100215" y="18157"/>
                        <a:pt x="100835" y="18252"/>
                        <a:pt x="101144" y="19860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212" name="Google Shape;212;p9"/>
              <p:cNvGrpSpPr/>
              <p:nvPr/>
            </p:nvGrpSpPr>
            <p:grpSpPr>
              <a:xfrm>
                <a:off x="-765650" y="3568105"/>
                <a:ext cx="5088705" cy="1578460"/>
                <a:chOff x="-765650" y="3568105"/>
                <a:chExt cx="5088705" cy="1578460"/>
              </a:xfrm>
            </p:grpSpPr>
            <p:sp>
              <p:nvSpPr>
                <p:cNvPr id="213" name="Google Shape;213;p9"/>
                <p:cNvSpPr/>
                <p:nvPr/>
              </p:nvSpPr>
              <p:spPr>
                <a:xfrm>
                  <a:off x="-765650" y="3568105"/>
                  <a:ext cx="2826324" cy="157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323" h="109085" extrusionOk="0">
                      <a:moveTo>
                        <a:pt x="101442" y="21479"/>
                      </a:moveTo>
                      <a:lnTo>
                        <a:pt x="104180" y="25122"/>
                      </a:lnTo>
                      <a:cubicBezTo>
                        <a:pt x="104180" y="25122"/>
                        <a:pt x="106180" y="23717"/>
                        <a:pt x="109467" y="23622"/>
                      </a:cubicBezTo>
                      <a:cubicBezTo>
                        <a:pt x="112741" y="23515"/>
                        <a:pt x="117849" y="28349"/>
                        <a:pt x="117849" y="28349"/>
                      </a:cubicBezTo>
                      <a:cubicBezTo>
                        <a:pt x="117849" y="28349"/>
                        <a:pt x="122956" y="25694"/>
                        <a:pt x="123504" y="23622"/>
                      </a:cubicBezTo>
                      <a:cubicBezTo>
                        <a:pt x="124052" y="21538"/>
                        <a:pt x="124957" y="21181"/>
                        <a:pt x="125873" y="18490"/>
                      </a:cubicBezTo>
                      <a:cubicBezTo>
                        <a:pt x="126778" y="15812"/>
                        <a:pt x="129695" y="15085"/>
                        <a:pt x="130981" y="13657"/>
                      </a:cubicBezTo>
                      <a:cubicBezTo>
                        <a:pt x="132255" y="12216"/>
                        <a:pt x="135720" y="12216"/>
                        <a:pt x="136268" y="13657"/>
                      </a:cubicBezTo>
                      <a:cubicBezTo>
                        <a:pt x="136803" y="15085"/>
                        <a:pt x="140280" y="17955"/>
                        <a:pt x="141006" y="20467"/>
                      </a:cubicBezTo>
                      <a:cubicBezTo>
                        <a:pt x="141721" y="22979"/>
                        <a:pt x="141554" y="25122"/>
                        <a:pt x="144650" y="27634"/>
                      </a:cubicBezTo>
                      <a:cubicBezTo>
                        <a:pt x="147745" y="30147"/>
                        <a:pt x="149745" y="35338"/>
                        <a:pt x="151210" y="37302"/>
                      </a:cubicBezTo>
                      <a:cubicBezTo>
                        <a:pt x="152662" y="39279"/>
                        <a:pt x="153758" y="42684"/>
                        <a:pt x="154484" y="46446"/>
                      </a:cubicBezTo>
                      <a:cubicBezTo>
                        <a:pt x="155210" y="50209"/>
                        <a:pt x="195323" y="68473"/>
                        <a:pt x="195323" y="68473"/>
                      </a:cubicBezTo>
                      <a:lnTo>
                        <a:pt x="195323" y="109085"/>
                      </a:lnTo>
                      <a:lnTo>
                        <a:pt x="0" y="109085"/>
                      </a:lnTo>
                      <a:lnTo>
                        <a:pt x="0" y="65044"/>
                      </a:lnTo>
                      <a:cubicBezTo>
                        <a:pt x="0" y="65044"/>
                        <a:pt x="9156" y="63020"/>
                        <a:pt x="11823" y="59091"/>
                      </a:cubicBezTo>
                      <a:cubicBezTo>
                        <a:pt x="14490" y="55150"/>
                        <a:pt x="14288" y="53542"/>
                        <a:pt x="15931" y="53638"/>
                      </a:cubicBezTo>
                      <a:cubicBezTo>
                        <a:pt x="17562" y="53745"/>
                        <a:pt x="18181" y="52328"/>
                        <a:pt x="19312" y="50221"/>
                      </a:cubicBezTo>
                      <a:cubicBezTo>
                        <a:pt x="20444" y="48101"/>
                        <a:pt x="21158" y="45077"/>
                        <a:pt x="22182" y="45375"/>
                      </a:cubicBezTo>
                      <a:cubicBezTo>
                        <a:pt x="23206" y="45684"/>
                        <a:pt x="23313" y="46387"/>
                        <a:pt x="25051" y="44267"/>
                      </a:cubicBezTo>
                      <a:cubicBezTo>
                        <a:pt x="26790" y="42148"/>
                        <a:pt x="30278" y="41041"/>
                        <a:pt x="31207" y="38922"/>
                      </a:cubicBezTo>
                      <a:cubicBezTo>
                        <a:pt x="32124" y="36814"/>
                        <a:pt x="34481" y="29956"/>
                        <a:pt x="35814" y="28849"/>
                      </a:cubicBezTo>
                      <a:cubicBezTo>
                        <a:pt x="37160" y="27730"/>
                        <a:pt x="38481" y="26527"/>
                        <a:pt x="38993" y="25110"/>
                      </a:cubicBezTo>
                      <a:cubicBezTo>
                        <a:pt x="39505" y="23705"/>
                        <a:pt x="41053" y="24539"/>
                        <a:pt x="41768" y="23622"/>
                      </a:cubicBezTo>
                      <a:cubicBezTo>
                        <a:pt x="42482" y="22693"/>
                        <a:pt x="43613" y="14323"/>
                        <a:pt x="44327" y="12609"/>
                      </a:cubicBezTo>
                      <a:cubicBezTo>
                        <a:pt x="45054" y="10882"/>
                        <a:pt x="46078" y="10692"/>
                        <a:pt x="46685" y="10894"/>
                      </a:cubicBezTo>
                      <a:cubicBezTo>
                        <a:pt x="47304" y="11097"/>
                        <a:pt x="48328" y="9275"/>
                        <a:pt x="49661" y="8573"/>
                      </a:cubicBezTo>
                      <a:cubicBezTo>
                        <a:pt x="51007" y="7870"/>
                        <a:pt x="52233" y="7465"/>
                        <a:pt x="53352" y="7763"/>
                      </a:cubicBezTo>
                      <a:cubicBezTo>
                        <a:pt x="54483" y="8073"/>
                        <a:pt x="53972" y="11894"/>
                        <a:pt x="54281" y="12406"/>
                      </a:cubicBezTo>
                      <a:cubicBezTo>
                        <a:pt x="54591" y="12906"/>
                        <a:pt x="56127" y="11394"/>
                        <a:pt x="56436" y="10085"/>
                      </a:cubicBezTo>
                      <a:cubicBezTo>
                        <a:pt x="56746" y="8775"/>
                        <a:pt x="62996" y="5953"/>
                        <a:pt x="63913" y="4941"/>
                      </a:cubicBezTo>
                      <a:cubicBezTo>
                        <a:pt x="64842" y="3941"/>
                        <a:pt x="63711" y="2417"/>
                        <a:pt x="65044" y="1215"/>
                      </a:cubicBezTo>
                      <a:cubicBezTo>
                        <a:pt x="66378" y="0"/>
                        <a:pt x="68426" y="203"/>
                        <a:pt x="70378" y="1215"/>
                      </a:cubicBezTo>
                      <a:cubicBezTo>
                        <a:pt x="72331" y="2215"/>
                        <a:pt x="72331" y="3227"/>
                        <a:pt x="73450" y="3334"/>
                      </a:cubicBezTo>
                      <a:cubicBezTo>
                        <a:pt x="74581" y="3429"/>
                        <a:pt x="74581" y="4536"/>
                        <a:pt x="76224" y="4739"/>
                      </a:cubicBezTo>
                      <a:cubicBezTo>
                        <a:pt x="77867" y="4941"/>
                        <a:pt x="79094" y="4941"/>
                        <a:pt x="79403" y="6453"/>
                      </a:cubicBezTo>
                      <a:cubicBezTo>
                        <a:pt x="79713" y="7965"/>
                        <a:pt x="80630" y="5953"/>
                        <a:pt x="82166" y="6953"/>
                      </a:cubicBezTo>
                      <a:cubicBezTo>
                        <a:pt x="83701" y="7965"/>
                        <a:pt x="85856" y="8168"/>
                        <a:pt x="86368" y="9585"/>
                      </a:cubicBezTo>
                      <a:cubicBezTo>
                        <a:pt x="86892" y="10990"/>
                        <a:pt x="86880" y="12609"/>
                        <a:pt x="88321" y="12502"/>
                      </a:cubicBezTo>
                      <a:cubicBezTo>
                        <a:pt x="89762" y="12406"/>
                        <a:pt x="90059" y="13109"/>
                        <a:pt x="90988" y="13811"/>
                      </a:cubicBezTo>
                      <a:cubicBezTo>
                        <a:pt x="91905" y="14526"/>
                        <a:pt x="93453" y="13740"/>
                        <a:pt x="93750" y="14585"/>
                      </a:cubicBezTo>
                      <a:cubicBezTo>
                        <a:pt x="94060" y="15431"/>
                        <a:pt x="96012" y="15621"/>
                        <a:pt x="96215" y="16335"/>
                      </a:cubicBezTo>
                      <a:cubicBezTo>
                        <a:pt x="96417" y="17050"/>
                        <a:pt x="97144" y="18550"/>
                        <a:pt x="98679" y="18348"/>
                      </a:cubicBezTo>
                      <a:cubicBezTo>
                        <a:pt x="100215" y="18157"/>
                        <a:pt x="100835" y="18252"/>
                        <a:pt x="101144" y="19860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14" name="Google Shape;214;p9"/>
                <p:cNvSpPr/>
                <p:nvPr/>
              </p:nvSpPr>
              <p:spPr>
                <a:xfrm>
                  <a:off x="2022450" y="4545325"/>
                  <a:ext cx="2300605" cy="598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05" h="19278" extrusionOk="0">
                      <a:moveTo>
                        <a:pt x="0" y="1"/>
                      </a:moveTo>
                      <a:cubicBezTo>
                        <a:pt x="0" y="1"/>
                        <a:pt x="34992" y="6109"/>
                        <a:pt x="64449" y="7097"/>
                      </a:cubicBezTo>
                      <a:cubicBezTo>
                        <a:pt x="98822" y="8264"/>
                        <a:pt x="151805" y="19277"/>
                        <a:pt x="151805" y="19277"/>
                      </a:cubicBezTo>
                      <a:lnTo>
                        <a:pt x="0" y="1927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215" name="Google Shape;215;p9"/>
            <p:cNvGrpSpPr/>
            <p:nvPr/>
          </p:nvGrpSpPr>
          <p:grpSpPr>
            <a:xfrm>
              <a:off x="5947136" y="780079"/>
              <a:ext cx="565779" cy="237242"/>
              <a:chOff x="1855275" y="1547350"/>
              <a:chExt cx="154800" cy="64900"/>
            </a:xfrm>
          </p:grpSpPr>
          <p:sp>
            <p:nvSpPr>
              <p:cNvPr id="216" name="Google Shape;216;p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21" name="Google Shape;221;p9"/>
            <p:cNvGrpSpPr/>
            <p:nvPr/>
          </p:nvGrpSpPr>
          <p:grpSpPr>
            <a:xfrm>
              <a:off x="6962649" y="885388"/>
              <a:ext cx="1355150" cy="568556"/>
              <a:chOff x="1855275" y="1547350"/>
              <a:chExt cx="154800" cy="64900"/>
            </a:xfrm>
          </p:grpSpPr>
          <p:sp>
            <p:nvSpPr>
              <p:cNvPr id="222" name="Google Shape;222;p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27" name="Google Shape;227;p9"/>
            <p:cNvGrpSpPr/>
            <p:nvPr/>
          </p:nvGrpSpPr>
          <p:grpSpPr>
            <a:xfrm>
              <a:off x="7033333" y="411890"/>
              <a:ext cx="425437" cy="178417"/>
              <a:chOff x="1855275" y="1547350"/>
              <a:chExt cx="154800" cy="64900"/>
            </a:xfrm>
          </p:grpSpPr>
          <p:sp>
            <p:nvSpPr>
              <p:cNvPr id="228" name="Google Shape;228;p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33" name="Google Shape;233;p9"/>
            <p:cNvGrpSpPr/>
            <p:nvPr/>
          </p:nvGrpSpPr>
          <p:grpSpPr>
            <a:xfrm>
              <a:off x="8557663" y="245676"/>
              <a:ext cx="2573952" cy="1080676"/>
              <a:chOff x="1855275" y="1547350"/>
              <a:chExt cx="154800" cy="64900"/>
            </a:xfrm>
          </p:grpSpPr>
          <p:sp>
            <p:nvSpPr>
              <p:cNvPr id="234" name="Google Shape;234;p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39" name="Google Shape;239;p9"/>
          <p:cNvSpPr txBox="1">
            <a:spLocks noGrp="1"/>
          </p:cNvSpPr>
          <p:nvPr>
            <p:ph type="title"/>
          </p:nvPr>
        </p:nvSpPr>
        <p:spPr>
          <a:xfrm>
            <a:off x="1716050" y="1374263"/>
            <a:ext cx="4960200" cy="1614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13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240" name="Google Shape;240;p9"/>
          <p:cNvSpPr txBox="1">
            <a:spLocks noGrp="1"/>
          </p:cNvSpPr>
          <p:nvPr>
            <p:ph type="subTitle" idx="1"/>
          </p:nvPr>
        </p:nvSpPr>
        <p:spPr>
          <a:xfrm>
            <a:off x="1828875" y="2912738"/>
            <a:ext cx="3260400" cy="85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3"/>
          <p:cNvGrpSpPr/>
          <p:nvPr/>
        </p:nvGrpSpPr>
        <p:grpSpPr>
          <a:xfrm>
            <a:off x="-1183512" y="245676"/>
            <a:ext cx="2573952" cy="1080676"/>
            <a:chOff x="1855275" y="1547350"/>
            <a:chExt cx="154800" cy="64900"/>
          </a:xfrm>
        </p:grpSpPr>
        <p:sp>
          <p:nvSpPr>
            <p:cNvPr id="300" name="Google Shape;300;p13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05" name="Google Shape;305;p13"/>
          <p:cNvGrpSpPr/>
          <p:nvPr/>
        </p:nvGrpSpPr>
        <p:grpSpPr>
          <a:xfrm>
            <a:off x="7862811" y="780079"/>
            <a:ext cx="565779" cy="237242"/>
            <a:chOff x="1855275" y="1547350"/>
            <a:chExt cx="154800" cy="64900"/>
          </a:xfrm>
        </p:grpSpPr>
        <p:sp>
          <p:nvSpPr>
            <p:cNvPr id="306" name="Google Shape;306;p13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1" name="Google Shape;311;p13"/>
          <p:cNvGrpSpPr/>
          <p:nvPr/>
        </p:nvGrpSpPr>
        <p:grpSpPr>
          <a:xfrm>
            <a:off x="8878324" y="885388"/>
            <a:ext cx="1355150" cy="568556"/>
            <a:chOff x="1855275" y="1547350"/>
            <a:chExt cx="154800" cy="64900"/>
          </a:xfrm>
        </p:grpSpPr>
        <p:sp>
          <p:nvSpPr>
            <p:cNvPr id="312" name="Google Shape;312;p13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7" name="Google Shape;317;p13"/>
          <p:cNvGrpSpPr/>
          <p:nvPr/>
        </p:nvGrpSpPr>
        <p:grpSpPr>
          <a:xfrm>
            <a:off x="8949008" y="411890"/>
            <a:ext cx="425437" cy="178417"/>
            <a:chOff x="1855275" y="1547350"/>
            <a:chExt cx="154800" cy="64900"/>
          </a:xfrm>
        </p:grpSpPr>
        <p:sp>
          <p:nvSpPr>
            <p:cNvPr id="318" name="Google Shape;318;p13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23" name="Google Shape;323;p13"/>
          <p:cNvSpPr txBox="1">
            <a:spLocks noGrp="1"/>
          </p:cNvSpPr>
          <p:nvPr>
            <p:ph type="subTitle" idx="1"/>
          </p:nvPr>
        </p:nvSpPr>
        <p:spPr>
          <a:xfrm>
            <a:off x="2728525" y="1686698"/>
            <a:ext cx="2145300" cy="258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2"/>
          </p:nvPr>
        </p:nvSpPr>
        <p:spPr>
          <a:xfrm>
            <a:off x="2731500" y="1911825"/>
            <a:ext cx="2145300" cy="691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hasCustomPrompt="1"/>
          </p:nvPr>
        </p:nvSpPr>
        <p:spPr>
          <a:xfrm>
            <a:off x="1268800" y="1671864"/>
            <a:ext cx="1500900" cy="7329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subTitle" idx="3"/>
          </p:nvPr>
        </p:nvSpPr>
        <p:spPr>
          <a:xfrm>
            <a:off x="6107925" y="1686698"/>
            <a:ext cx="2145300" cy="258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4"/>
          </p:nvPr>
        </p:nvSpPr>
        <p:spPr>
          <a:xfrm>
            <a:off x="6110900" y="1911825"/>
            <a:ext cx="2145300" cy="691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28" name="Google Shape;328;p13"/>
          <p:cNvSpPr txBox="1">
            <a:spLocks noGrp="1"/>
          </p:cNvSpPr>
          <p:nvPr>
            <p:ph type="title" idx="5" hasCustomPrompt="1"/>
          </p:nvPr>
        </p:nvSpPr>
        <p:spPr>
          <a:xfrm>
            <a:off x="4648200" y="1671864"/>
            <a:ext cx="1500900" cy="7329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6"/>
          </p:nvPr>
        </p:nvSpPr>
        <p:spPr>
          <a:xfrm>
            <a:off x="2728525" y="3031748"/>
            <a:ext cx="2145300" cy="258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30" name="Google Shape;330;p13"/>
          <p:cNvSpPr txBox="1">
            <a:spLocks noGrp="1"/>
          </p:cNvSpPr>
          <p:nvPr>
            <p:ph type="subTitle" idx="7"/>
          </p:nvPr>
        </p:nvSpPr>
        <p:spPr>
          <a:xfrm>
            <a:off x="2731500" y="3256875"/>
            <a:ext cx="2145300" cy="732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31" name="Google Shape;331;p13"/>
          <p:cNvSpPr txBox="1">
            <a:spLocks noGrp="1"/>
          </p:cNvSpPr>
          <p:nvPr>
            <p:ph type="title" idx="8" hasCustomPrompt="1"/>
          </p:nvPr>
        </p:nvSpPr>
        <p:spPr>
          <a:xfrm>
            <a:off x="1268800" y="3016914"/>
            <a:ext cx="1500900" cy="7329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9"/>
          </p:nvPr>
        </p:nvSpPr>
        <p:spPr>
          <a:xfrm>
            <a:off x="6107925" y="3031748"/>
            <a:ext cx="2145300" cy="258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22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Bebas Neue"/>
              <a:buNone/>
              <a:defRPr sz="1600" b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33" name="Google Shape;333;p13"/>
          <p:cNvSpPr txBox="1">
            <a:spLocks noGrp="1"/>
          </p:cNvSpPr>
          <p:nvPr>
            <p:ph type="subTitle" idx="13"/>
          </p:nvPr>
        </p:nvSpPr>
        <p:spPr>
          <a:xfrm>
            <a:off x="6110900" y="3256875"/>
            <a:ext cx="2145300" cy="732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 idx="14" hasCustomPrompt="1"/>
          </p:nvPr>
        </p:nvSpPr>
        <p:spPr>
          <a:xfrm>
            <a:off x="4648200" y="3016914"/>
            <a:ext cx="1500900" cy="7329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xx%</a:t>
            </a:r>
          </a:p>
        </p:txBody>
      </p:sp>
      <p:sp>
        <p:nvSpPr>
          <p:cNvPr id="335" name="Google Shape;335;p13"/>
          <p:cNvSpPr txBox="1">
            <a:spLocks noGrp="1"/>
          </p:cNvSpPr>
          <p:nvPr>
            <p:ph type="title" idx="15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>
            <a:spLocks noGrp="1"/>
          </p:cNvSpPr>
          <p:nvPr>
            <p:ph type="title"/>
          </p:nvPr>
        </p:nvSpPr>
        <p:spPr>
          <a:xfrm>
            <a:off x="3099288" y="2819450"/>
            <a:ext cx="4025400" cy="597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338" name="Google Shape;338;p14"/>
          <p:cNvSpPr txBox="1">
            <a:spLocks noGrp="1"/>
          </p:cNvSpPr>
          <p:nvPr>
            <p:ph type="subTitle" idx="1"/>
          </p:nvPr>
        </p:nvSpPr>
        <p:spPr>
          <a:xfrm>
            <a:off x="1793425" y="1419125"/>
            <a:ext cx="5556900" cy="154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/>
          </a:p>
        </p:txBody>
      </p:sp>
      <p:grpSp>
        <p:nvGrpSpPr>
          <p:cNvPr id="339" name="Google Shape;339;p14"/>
          <p:cNvGrpSpPr/>
          <p:nvPr/>
        </p:nvGrpSpPr>
        <p:grpSpPr>
          <a:xfrm>
            <a:off x="-1365138" y="314204"/>
            <a:ext cx="12488361" cy="5009720"/>
            <a:chOff x="-1365138" y="314204"/>
            <a:chExt cx="12488361" cy="5009720"/>
          </a:xfrm>
        </p:grpSpPr>
        <p:grpSp>
          <p:nvGrpSpPr>
            <p:cNvPr id="340" name="Google Shape;340;p14"/>
            <p:cNvGrpSpPr/>
            <p:nvPr/>
          </p:nvGrpSpPr>
          <p:grpSpPr>
            <a:xfrm>
              <a:off x="-1365138" y="3555204"/>
              <a:ext cx="5045596" cy="1283085"/>
              <a:chOff x="4939527" y="4919710"/>
              <a:chExt cx="3620029" cy="920566"/>
            </a:xfrm>
          </p:grpSpPr>
          <p:grpSp>
            <p:nvGrpSpPr>
              <p:cNvPr id="341" name="Google Shape;341;p14"/>
              <p:cNvGrpSpPr/>
              <p:nvPr/>
            </p:nvGrpSpPr>
            <p:grpSpPr>
              <a:xfrm>
                <a:off x="4939527" y="5053655"/>
                <a:ext cx="3620029" cy="786616"/>
                <a:chOff x="1855275" y="1578600"/>
                <a:chExt cx="154800" cy="33650"/>
              </a:xfrm>
            </p:grpSpPr>
            <p:sp>
              <p:nvSpPr>
                <p:cNvPr id="342" name="Google Shape;342;p14"/>
                <p:cNvSpPr/>
                <p:nvPr/>
              </p:nvSpPr>
              <p:spPr>
                <a:xfrm>
                  <a:off x="1971950" y="1592950"/>
                  <a:ext cx="38125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772" extrusionOk="0">
                      <a:moveTo>
                        <a:pt x="763" y="1"/>
                      </a:moveTo>
                      <a:cubicBezTo>
                        <a:pt x="382" y="1"/>
                        <a:pt x="1" y="254"/>
                        <a:pt x="1" y="760"/>
                      </a:cubicBezTo>
                      <a:lnTo>
                        <a:pt x="1" y="772"/>
                      </a:lnTo>
                      <a:lnTo>
                        <a:pt x="1525" y="772"/>
                      </a:lnTo>
                      <a:lnTo>
                        <a:pt x="1525" y="760"/>
                      </a:lnTo>
                      <a:cubicBezTo>
                        <a:pt x="1525" y="254"/>
                        <a:pt x="114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" name="Google Shape;343;p14"/>
                <p:cNvSpPr/>
                <p:nvPr/>
              </p:nvSpPr>
              <p:spPr>
                <a:xfrm>
                  <a:off x="1870150" y="1597350"/>
                  <a:ext cx="1301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4" h="596" extrusionOk="0">
                      <a:moveTo>
                        <a:pt x="1" y="1"/>
                      </a:moveTo>
                      <a:lnTo>
                        <a:pt x="1" y="596"/>
                      </a:lnTo>
                      <a:lnTo>
                        <a:pt x="5204" y="596"/>
                      </a:ln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" name="Google Shape;344;p14"/>
                <p:cNvSpPr/>
                <p:nvPr/>
              </p:nvSpPr>
              <p:spPr>
                <a:xfrm>
                  <a:off x="1939525" y="1582475"/>
                  <a:ext cx="396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1191" extrusionOk="0">
                      <a:moveTo>
                        <a:pt x="798" y="0"/>
                      </a:moveTo>
                      <a:cubicBezTo>
                        <a:pt x="357" y="0"/>
                        <a:pt x="0" y="357"/>
                        <a:pt x="24" y="810"/>
                      </a:cubicBezTo>
                      <a:cubicBezTo>
                        <a:pt x="24" y="941"/>
                        <a:pt x="60" y="1072"/>
                        <a:pt x="131" y="1191"/>
                      </a:cubicBezTo>
                      <a:lnTo>
                        <a:pt x="1465" y="1191"/>
                      </a:lnTo>
                      <a:cubicBezTo>
                        <a:pt x="1536" y="1072"/>
                        <a:pt x="1572" y="941"/>
                        <a:pt x="1572" y="810"/>
                      </a:cubicBezTo>
                      <a:cubicBezTo>
                        <a:pt x="1584" y="357"/>
                        <a:pt x="1238" y="0"/>
                        <a:pt x="7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855275" y="1578600"/>
                  <a:ext cx="55100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1346" extrusionOk="0">
                      <a:moveTo>
                        <a:pt x="1096" y="0"/>
                      </a:moveTo>
                      <a:cubicBezTo>
                        <a:pt x="405" y="0"/>
                        <a:pt x="1" y="774"/>
                        <a:pt x="382" y="1346"/>
                      </a:cubicBezTo>
                      <a:lnTo>
                        <a:pt x="1822" y="1346"/>
                      </a:lnTo>
                      <a:cubicBezTo>
                        <a:pt x="2203" y="774"/>
                        <a:pt x="1787" y="0"/>
                        <a:pt x="10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sp>
            <p:nvSpPr>
              <p:cNvPr id="346" name="Google Shape;346;p14"/>
              <p:cNvSpPr/>
              <p:nvPr/>
            </p:nvSpPr>
            <p:spPr>
              <a:xfrm>
                <a:off x="5674675" y="4919710"/>
                <a:ext cx="1507927" cy="92056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47" name="Google Shape;347;p14"/>
            <p:cNvGrpSpPr/>
            <p:nvPr/>
          </p:nvGrpSpPr>
          <p:grpSpPr>
            <a:xfrm>
              <a:off x="5283600" y="3773750"/>
              <a:ext cx="1264015" cy="1020051"/>
              <a:chOff x="7048175" y="3773750"/>
              <a:chExt cx="1264015" cy="1020051"/>
            </a:xfrm>
          </p:grpSpPr>
          <p:sp>
            <p:nvSpPr>
              <p:cNvPr id="348" name="Google Shape;348;p14"/>
              <p:cNvSpPr/>
              <p:nvPr/>
            </p:nvSpPr>
            <p:spPr>
              <a:xfrm>
                <a:off x="7283672" y="4199168"/>
                <a:ext cx="863779" cy="594633"/>
              </a:xfrm>
              <a:custGeom>
                <a:avLst/>
                <a:gdLst/>
                <a:ahLst/>
                <a:cxnLst/>
                <a:rect l="l" t="t" r="r" b="b"/>
                <a:pathLst>
                  <a:path w="27029" h="18607" extrusionOk="0">
                    <a:moveTo>
                      <a:pt x="26701" y="0"/>
                    </a:moveTo>
                    <a:cubicBezTo>
                      <a:pt x="26537" y="0"/>
                      <a:pt x="26373" y="107"/>
                      <a:pt x="26373" y="322"/>
                    </a:cubicBezTo>
                    <a:cubicBezTo>
                      <a:pt x="26361" y="2119"/>
                      <a:pt x="25171" y="3679"/>
                      <a:pt x="23444" y="4144"/>
                    </a:cubicBezTo>
                    <a:cubicBezTo>
                      <a:pt x="24111" y="3322"/>
                      <a:pt x="24480" y="2286"/>
                      <a:pt x="24480" y="1226"/>
                    </a:cubicBezTo>
                    <a:cubicBezTo>
                      <a:pt x="24480" y="1006"/>
                      <a:pt x="24317" y="896"/>
                      <a:pt x="24153" y="896"/>
                    </a:cubicBezTo>
                    <a:cubicBezTo>
                      <a:pt x="23989" y="896"/>
                      <a:pt x="23825" y="1006"/>
                      <a:pt x="23825" y="1226"/>
                    </a:cubicBezTo>
                    <a:cubicBezTo>
                      <a:pt x="23825" y="2417"/>
                      <a:pt x="23290" y="3536"/>
                      <a:pt x="22361" y="4286"/>
                    </a:cubicBezTo>
                    <a:cubicBezTo>
                      <a:pt x="22254" y="4298"/>
                      <a:pt x="22147" y="4382"/>
                      <a:pt x="22099" y="4489"/>
                    </a:cubicBezTo>
                    <a:cubicBezTo>
                      <a:pt x="21647" y="4798"/>
                      <a:pt x="21111" y="5025"/>
                      <a:pt x="20563" y="5120"/>
                    </a:cubicBezTo>
                    <a:cubicBezTo>
                      <a:pt x="21111" y="4048"/>
                      <a:pt x="21397" y="2870"/>
                      <a:pt x="21397" y="1679"/>
                    </a:cubicBezTo>
                    <a:cubicBezTo>
                      <a:pt x="21379" y="1471"/>
                      <a:pt x="21218" y="1366"/>
                      <a:pt x="21059" y="1366"/>
                    </a:cubicBezTo>
                    <a:cubicBezTo>
                      <a:pt x="20899" y="1366"/>
                      <a:pt x="20742" y="1471"/>
                      <a:pt x="20730" y="1679"/>
                    </a:cubicBezTo>
                    <a:cubicBezTo>
                      <a:pt x="20730" y="2917"/>
                      <a:pt x="20396" y="4132"/>
                      <a:pt x="19765" y="5203"/>
                    </a:cubicBezTo>
                    <a:cubicBezTo>
                      <a:pt x="19634" y="5239"/>
                      <a:pt x="19539" y="5370"/>
                      <a:pt x="19539" y="5513"/>
                    </a:cubicBezTo>
                    <a:cubicBezTo>
                      <a:pt x="19527" y="5525"/>
                      <a:pt x="19527" y="5548"/>
                      <a:pt x="19539" y="5560"/>
                    </a:cubicBezTo>
                    <a:cubicBezTo>
                      <a:pt x="18884" y="6513"/>
                      <a:pt x="18015" y="7299"/>
                      <a:pt x="16991" y="7834"/>
                    </a:cubicBezTo>
                    <a:cubicBezTo>
                      <a:pt x="17706" y="7037"/>
                      <a:pt x="18087" y="6025"/>
                      <a:pt x="18087" y="4965"/>
                    </a:cubicBezTo>
                    <a:cubicBezTo>
                      <a:pt x="18087" y="4745"/>
                      <a:pt x="17923" y="4635"/>
                      <a:pt x="17759" y="4635"/>
                    </a:cubicBezTo>
                    <a:cubicBezTo>
                      <a:pt x="17595" y="4635"/>
                      <a:pt x="17432" y="4745"/>
                      <a:pt x="17432" y="4965"/>
                    </a:cubicBezTo>
                    <a:cubicBezTo>
                      <a:pt x="17432" y="6989"/>
                      <a:pt x="15801" y="8620"/>
                      <a:pt x="13777" y="8620"/>
                    </a:cubicBezTo>
                    <a:lnTo>
                      <a:pt x="13705" y="8620"/>
                    </a:lnTo>
                    <a:cubicBezTo>
                      <a:pt x="11776" y="8716"/>
                      <a:pt x="10205" y="10216"/>
                      <a:pt x="10026" y="12144"/>
                    </a:cubicBezTo>
                    <a:cubicBezTo>
                      <a:pt x="8776" y="12073"/>
                      <a:pt x="7621" y="11478"/>
                      <a:pt x="6835" y="10513"/>
                    </a:cubicBezTo>
                    <a:cubicBezTo>
                      <a:pt x="9085" y="10168"/>
                      <a:pt x="10752" y="8239"/>
                      <a:pt x="10776" y="5965"/>
                    </a:cubicBezTo>
                    <a:cubicBezTo>
                      <a:pt x="10776" y="5745"/>
                      <a:pt x="10609" y="5635"/>
                      <a:pt x="10443" y="5635"/>
                    </a:cubicBezTo>
                    <a:cubicBezTo>
                      <a:pt x="10276" y="5635"/>
                      <a:pt x="10109" y="5745"/>
                      <a:pt x="10109" y="5965"/>
                    </a:cubicBezTo>
                    <a:cubicBezTo>
                      <a:pt x="10109" y="8049"/>
                      <a:pt x="8502" y="9775"/>
                      <a:pt x="6418" y="9918"/>
                    </a:cubicBezTo>
                    <a:cubicBezTo>
                      <a:pt x="6037" y="9239"/>
                      <a:pt x="5835" y="8477"/>
                      <a:pt x="5835" y="7715"/>
                    </a:cubicBezTo>
                    <a:cubicBezTo>
                      <a:pt x="5823" y="7507"/>
                      <a:pt x="5665" y="7403"/>
                      <a:pt x="5508" y="7403"/>
                    </a:cubicBezTo>
                    <a:cubicBezTo>
                      <a:pt x="5350" y="7403"/>
                      <a:pt x="5192" y="7507"/>
                      <a:pt x="5180" y="7715"/>
                    </a:cubicBezTo>
                    <a:cubicBezTo>
                      <a:pt x="5180" y="8108"/>
                      <a:pt x="5228" y="8513"/>
                      <a:pt x="5323" y="8906"/>
                    </a:cubicBezTo>
                    <a:cubicBezTo>
                      <a:pt x="2680" y="8668"/>
                      <a:pt x="656" y="6465"/>
                      <a:pt x="656" y="3810"/>
                    </a:cubicBezTo>
                    <a:cubicBezTo>
                      <a:pt x="656" y="3596"/>
                      <a:pt x="492" y="3489"/>
                      <a:pt x="328" y="3489"/>
                    </a:cubicBezTo>
                    <a:cubicBezTo>
                      <a:pt x="165" y="3489"/>
                      <a:pt x="1" y="3596"/>
                      <a:pt x="1" y="3810"/>
                    </a:cubicBezTo>
                    <a:cubicBezTo>
                      <a:pt x="1" y="6906"/>
                      <a:pt x="2442" y="9454"/>
                      <a:pt x="5537" y="9573"/>
                    </a:cubicBezTo>
                    <a:cubicBezTo>
                      <a:pt x="5621" y="9787"/>
                      <a:pt x="5716" y="10001"/>
                      <a:pt x="5835" y="10204"/>
                    </a:cubicBezTo>
                    <a:cubicBezTo>
                      <a:pt x="5835" y="10216"/>
                      <a:pt x="5835" y="10228"/>
                      <a:pt x="5835" y="10251"/>
                    </a:cubicBezTo>
                    <a:cubicBezTo>
                      <a:pt x="5835" y="10394"/>
                      <a:pt x="5930" y="10513"/>
                      <a:pt x="6061" y="10561"/>
                    </a:cubicBezTo>
                    <a:cubicBezTo>
                      <a:pt x="6954" y="11883"/>
                      <a:pt x="8419" y="12716"/>
                      <a:pt x="10014" y="12811"/>
                    </a:cubicBezTo>
                    <a:lnTo>
                      <a:pt x="10014" y="18276"/>
                    </a:lnTo>
                    <a:cubicBezTo>
                      <a:pt x="10014" y="18496"/>
                      <a:pt x="10178" y="18607"/>
                      <a:pt x="10342" y="18607"/>
                    </a:cubicBezTo>
                    <a:cubicBezTo>
                      <a:pt x="10505" y="18607"/>
                      <a:pt x="10669" y="18496"/>
                      <a:pt x="10669" y="18276"/>
                    </a:cubicBezTo>
                    <a:lnTo>
                      <a:pt x="10669" y="12514"/>
                    </a:lnTo>
                    <a:lnTo>
                      <a:pt x="10669" y="12454"/>
                    </a:lnTo>
                    <a:cubicBezTo>
                      <a:pt x="10704" y="10690"/>
                      <a:pt x="12133" y="9286"/>
                      <a:pt x="13889" y="9286"/>
                    </a:cubicBezTo>
                    <a:cubicBezTo>
                      <a:pt x="13911" y="9286"/>
                      <a:pt x="13933" y="9287"/>
                      <a:pt x="13955" y="9287"/>
                    </a:cubicBezTo>
                    <a:lnTo>
                      <a:pt x="13991" y="9287"/>
                    </a:lnTo>
                    <a:cubicBezTo>
                      <a:pt x="16491" y="9204"/>
                      <a:pt x="18789" y="7918"/>
                      <a:pt x="20146" y="5834"/>
                    </a:cubicBezTo>
                    <a:cubicBezTo>
                      <a:pt x="21027" y="5775"/>
                      <a:pt x="21885" y="5465"/>
                      <a:pt x="22599" y="4941"/>
                    </a:cubicBezTo>
                    <a:cubicBezTo>
                      <a:pt x="25076" y="4834"/>
                      <a:pt x="27028" y="2798"/>
                      <a:pt x="27028" y="322"/>
                    </a:cubicBezTo>
                    <a:cubicBezTo>
                      <a:pt x="27028" y="107"/>
                      <a:pt x="26864" y="0"/>
                      <a:pt x="26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7556879" y="3773750"/>
                <a:ext cx="670852" cy="331463"/>
              </a:xfrm>
              <a:custGeom>
                <a:avLst/>
                <a:gdLst/>
                <a:ahLst/>
                <a:cxnLst/>
                <a:rect l="l" t="t" r="r" b="b"/>
                <a:pathLst>
                  <a:path w="20992" h="10372" extrusionOk="0">
                    <a:moveTo>
                      <a:pt x="10490" y="1"/>
                    </a:moveTo>
                    <a:cubicBezTo>
                      <a:pt x="4751" y="1"/>
                      <a:pt x="60" y="4621"/>
                      <a:pt x="1" y="10371"/>
                    </a:cubicBezTo>
                    <a:lnTo>
                      <a:pt x="20991" y="10371"/>
                    </a:lnTo>
                    <a:cubicBezTo>
                      <a:pt x="20920" y="4621"/>
                      <a:pt x="16241" y="1"/>
                      <a:pt x="10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7048175" y="3937244"/>
                <a:ext cx="1264015" cy="459038"/>
              </a:xfrm>
              <a:custGeom>
                <a:avLst/>
                <a:gdLst/>
                <a:ahLst/>
                <a:cxnLst/>
                <a:rect l="l" t="t" r="r" b="b"/>
                <a:pathLst>
                  <a:path w="39553" h="14364" extrusionOk="0">
                    <a:moveTo>
                      <a:pt x="29054" y="0"/>
                    </a:moveTo>
                    <a:cubicBezTo>
                      <a:pt x="25569" y="0"/>
                      <a:pt x="22228" y="1749"/>
                      <a:pt x="20253" y="4791"/>
                    </a:cubicBezTo>
                    <a:cubicBezTo>
                      <a:pt x="18919" y="4183"/>
                      <a:pt x="17472" y="3862"/>
                      <a:pt x="16022" y="3862"/>
                    </a:cubicBezTo>
                    <a:cubicBezTo>
                      <a:pt x="15995" y="3862"/>
                      <a:pt x="15969" y="3862"/>
                      <a:pt x="15942" y="3862"/>
                    </a:cubicBezTo>
                    <a:cubicBezTo>
                      <a:pt x="15692" y="3862"/>
                      <a:pt x="15454" y="3874"/>
                      <a:pt x="15216" y="3886"/>
                    </a:cubicBezTo>
                    <a:cubicBezTo>
                      <a:pt x="13661" y="1497"/>
                      <a:pt x="11032" y="124"/>
                      <a:pt x="8289" y="124"/>
                    </a:cubicBezTo>
                    <a:cubicBezTo>
                      <a:pt x="7504" y="124"/>
                      <a:pt x="6710" y="236"/>
                      <a:pt x="5929" y="469"/>
                    </a:cubicBezTo>
                    <a:cubicBezTo>
                      <a:pt x="2417" y="1517"/>
                      <a:pt x="0" y="4743"/>
                      <a:pt x="0" y="8410"/>
                    </a:cubicBezTo>
                    <a:lnTo>
                      <a:pt x="7299" y="8410"/>
                    </a:lnTo>
                    <a:cubicBezTo>
                      <a:pt x="6084" y="10149"/>
                      <a:pt x="5441" y="12232"/>
                      <a:pt x="5453" y="14364"/>
                    </a:cubicBezTo>
                    <a:lnTo>
                      <a:pt x="26444" y="14364"/>
                    </a:lnTo>
                    <a:cubicBezTo>
                      <a:pt x="26444" y="13042"/>
                      <a:pt x="26194" y="11732"/>
                      <a:pt x="25706" y="10506"/>
                    </a:cubicBezTo>
                    <a:lnTo>
                      <a:pt x="39553" y="10494"/>
                    </a:lnTo>
                    <a:cubicBezTo>
                      <a:pt x="39553" y="5839"/>
                      <a:pt x="36493" y="1755"/>
                      <a:pt x="32028" y="433"/>
                    </a:cubicBezTo>
                    <a:cubicBezTo>
                      <a:pt x="31043" y="141"/>
                      <a:pt x="30043" y="0"/>
                      <a:pt x="290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51" name="Google Shape;351;p14"/>
            <p:cNvGrpSpPr/>
            <p:nvPr/>
          </p:nvGrpSpPr>
          <p:grpSpPr>
            <a:xfrm>
              <a:off x="2891688" y="3994663"/>
              <a:ext cx="535800" cy="790575"/>
              <a:chOff x="4917188" y="4160225"/>
              <a:chExt cx="535800" cy="790575"/>
            </a:xfrm>
          </p:grpSpPr>
          <p:sp>
            <p:nvSpPr>
              <p:cNvPr id="352" name="Google Shape;352;p14"/>
              <p:cNvSpPr/>
              <p:nvPr/>
            </p:nvSpPr>
            <p:spPr>
              <a:xfrm>
                <a:off x="4991888" y="4342075"/>
                <a:ext cx="369425" cy="608725"/>
              </a:xfrm>
              <a:custGeom>
                <a:avLst/>
                <a:gdLst/>
                <a:ahLst/>
                <a:cxnLst/>
                <a:rect l="l" t="t" r="r" b="b"/>
                <a:pathLst>
                  <a:path w="14777" h="24349" extrusionOk="0">
                    <a:moveTo>
                      <a:pt x="13967" y="1"/>
                    </a:moveTo>
                    <a:cubicBezTo>
                      <a:pt x="13955" y="3489"/>
                      <a:pt x="11193" y="6359"/>
                      <a:pt x="7692" y="6478"/>
                    </a:cubicBezTo>
                    <a:lnTo>
                      <a:pt x="7692" y="203"/>
                    </a:lnTo>
                    <a:lnTo>
                      <a:pt x="6882" y="203"/>
                    </a:lnTo>
                    <a:lnTo>
                      <a:pt x="6882" y="8264"/>
                    </a:lnTo>
                    <a:cubicBezTo>
                      <a:pt x="3477" y="8037"/>
                      <a:pt x="822" y="5216"/>
                      <a:pt x="822" y="1799"/>
                    </a:cubicBezTo>
                    <a:lnTo>
                      <a:pt x="1" y="1799"/>
                    </a:lnTo>
                    <a:cubicBezTo>
                      <a:pt x="1" y="5668"/>
                      <a:pt x="3025" y="8859"/>
                      <a:pt x="6882" y="9073"/>
                    </a:cubicBezTo>
                    <a:lnTo>
                      <a:pt x="6882" y="20622"/>
                    </a:lnTo>
                    <a:cubicBezTo>
                      <a:pt x="4192" y="20408"/>
                      <a:pt x="2120" y="18158"/>
                      <a:pt x="2120" y="15467"/>
                    </a:cubicBezTo>
                    <a:lnTo>
                      <a:pt x="1298" y="15467"/>
                    </a:lnTo>
                    <a:cubicBezTo>
                      <a:pt x="1298" y="18610"/>
                      <a:pt x="3739" y="21230"/>
                      <a:pt x="6882" y="21444"/>
                    </a:cubicBezTo>
                    <a:lnTo>
                      <a:pt x="6882" y="24349"/>
                    </a:lnTo>
                    <a:lnTo>
                      <a:pt x="7704" y="24349"/>
                    </a:lnTo>
                    <a:lnTo>
                      <a:pt x="7704" y="18062"/>
                    </a:lnTo>
                    <a:cubicBezTo>
                      <a:pt x="11633" y="17943"/>
                      <a:pt x="14764" y="14717"/>
                      <a:pt x="14764" y="10776"/>
                    </a:cubicBezTo>
                    <a:lnTo>
                      <a:pt x="13955" y="10776"/>
                    </a:lnTo>
                    <a:cubicBezTo>
                      <a:pt x="13943" y="14264"/>
                      <a:pt x="11181" y="17122"/>
                      <a:pt x="7704" y="17241"/>
                    </a:cubicBezTo>
                    <a:lnTo>
                      <a:pt x="7704" y="7287"/>
                    </a:lnTo>
                    <a:cubicBezTo>
                      <a:pt x="11633" y="7168"/>
                      <a:pt x="14776" y="3942"/>
                      <a:pt x="14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4917188" y="4160225"/>
                <a:ext cx="533725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0668" extrusionOk="0">
                    <a:moveTo>
                      <a:pt x="10680" y="0"/>
                    </a:moveTo>
                    <a:cubicBezTo>
                      <a:pt x="4786" y="0"/>
                      <a:pt x="0" y="4774"/>
                      <a:pt x="12" y="10668"/>
                    </a:cubicBezTo>
                    <a:lnTo>
                      <a:pt x="21348" y="10668"/>
                    </a:lnTo>
                    <a:cubicBezTo>
                      <a:pt x="21348" y="4774"/>
                      <a:pt x="16574" y="0"/>
                      <a:pt x="106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4" name="Google Shape;354;p14"/>
              <p:cNvSpPr/>
              <p:nvPr/>
            </p:nvSpPr>
            <p:spPr>
              <a:xfrm>
                <a:off x="5248463" y="4516500"/>
                <a:ext cx="204525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8181" h="4097" extrusionOk="0">
                    <a:moveTo>
                      <a:pt x="4097" y="1"/>
                    </a:moveTo>
                    <a:cubicBezTo>
                      <a:pt x="1834" y="1"/>
                      <a:pt x="1" y="1834"/>
                      <a:pt x="1" y="4097"/>
                    </a:cubicBezTo>
                    <a:lnTo>
                      <a:pt x="8180" y="4097"/>
                    </a:lnTo>
                    <a:cubicBezTo>
                      <a:pt x="8180" y="1834"/>
                      <a:pt x="6347" y="1"/>
                      <a:pt x="40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5" name="Google Shape;355;p14"/>
              <p:cNvSpPr/>
              <p:nvPr/>
            </p:nvSpPr>
            <p:spPr>
              <a:xfrm>
                <a:off x="4962138" y="4657300"/>
                <a:ext cx="147350" cy="73850"/>
              </a:xfrm>
              <a:custGeom>
                <a:avLst/>
                <a:gdLst/>
                <a:ahLst/>
                <a:cxnLst/>
                <a:rect l="l" t="t" r="r" b="b"/>
                <a:pathLst>
                  <a:path w="5894" h="2954" extrusionOk="0">
                    <a:moveTo>
                      <a:pt x="2941" y="0"/>
                    </a:moveTo>
                    <a:cubicBezTo>
                      <a:pt x="1310" y="0"/>
                      <a:pt x="0" y="1322"/>
                      <a:pt x="0" y="2953"/>
                    </a:cubicBezTo>
                    <a:lnTo>
                      <a:pt x="5894" y="2953"/>
                    </a:lnTo>
                    <a:cubicBezTo>
                      <a:pt x="5894" y="1322"/>
                      <a:pt x="4572" y="0"/>
                      <a:pt x="2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56" name="Google Shape;356;p14"/>
            <p:cNvGrpSpPr/>
            <p:nvPr/>
          </p:nvGrpSpPr>
          <p:grpSpPr>
            <a:xfrm>
              <a:off x="6518929" y="934475"/>
              <a:ext cx="953258" cy="399719"/>
              <a:chOff x="1855275" y="1547350"/>
              <a:chExt cx="154800" cy="64900"/>
            </a:xfrm>
          </p:grpSpPr>
          <p:sp>
            <p:nvSpPr>
              <p:cNvPr id="357" name="Google Shape;357;p14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1" name="Google Shape;361;p14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62" name="Google Shape;362;p14"/>
            <p:cNvGrpSpPr/>
            <p:nvPr/>
          </p:nvGrpSpPr>
          <p:grpSpPr>
            <a:xfrm>
              <a:off x="-641918" y="885445"/>
              <a:ext cx="2233191" cy="936935"/>
              <a:chOff x="1855275" y="1547350"/>
              <a:chExt cx="154800" cy="64900"/>
            </a:xfrm>
          </p:grpSpPr>
          <p:sp>
            <p:nvSpPr>
              <p:cNvPr id="363" name="Google Shape;363;p14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6" name="Google Shape;366;p14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68" name="Google Shape;368;p14"/>
            <p:cNvGrpSpPr/>
            <p:nvPr/>
          </p:nvGrpSpPr>
          <p:grpSpPr>
            <a:xfrm>
              <a:off x="1252442" y="331073"/>
              <a:ext cx="1180814" cy="495181"/>
              <a:chOff x="1855275" y="1547350"/>
              <a:chExt cx="154800" cy="64900"/>
            </a:xfrm>
          </p:grpSpPr>
          <p:sp>
            <p:nvSpPr>
              <p:cNvPr id="369" name="Google Shape;369;p14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74" name="Google Shape;374;p14"/>
            <p:cNvGrpSpPr/>
            <p:nvPr/>
          </p:nvGrpSpPr>
          <p:grpSpPr>
            <a:xfrm>
              <a:off x="7597279" y="314204"/>
              <a:ext cx="1261156" cy="528916"/>
              <a:chOff x="1855275" y="1547350"/>
              <a:chExt cx="154800" cy="64900"/>
            </a:xfrm>
          </p:grpSpPr>
          <p:sp>
            <p:nvSpPr>
              <p:cNvPr id="375" name="Google Shape;375;p14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80" name="Google Shape;380;p14"/>
            <p:cNvSpPr/>
            <p:nvPr/>
          </p:nvSpPr>
          <p:spPr>
            <a:xfrm>
              <a:off x="0" y="4226450"/>
              <a:ext cx="4824742" cy="920139"/>
            </a:xfrm>
            <a:custGeom>
              <a:avLst/>
              <a:gdLst/>
              <a:ahLst/>
              <a:cxnLst/>
              <a:rect l="l" t="t" r="r" b="b"/>
              <a:pathLst>
                <a:path w="151805" h="19278" extrusionOk="0">
                  <a:moveTo>
                    <a:pt x="0" y="1"/>
                  </a:moveTo>
                  <a:cubicBezTo>
                    <a:pt x="0" y="1"/>
                    <a:pt x="34992" y="6109"/>
                    <a:pt x="64449" y="7097"/>
                  </a:cubicBezTo>
                  <a:cubicBezTo>
                    <a:pt x="98822" y="8264"/>
                    <a:pt x="151805" y="19277"/>
                    <a:pt x="151805" y="19277"/>
                  </a:cubicBezTo>
                  <a:lnTo>
                    <a:pt x="0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-960525" y="3706999"/>
              <a:ext cx="2826324" cy="1439649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382" name="Google Shape;382;p14"/>
            <p:cNvGrpSpPr/>
            <p:nvPr/>
          </p:nvGrpSpPr>
          <p:grpSpPr>
            <a:xfrm>
              <a:off x="-92" y="3884274"/>
              <a:ext cx="11123316" cy="1439649"/>
              <a:chOff x="-92" y="3884274"/>
              <a:chExt cx="11123316" cy="1439649"/>
            </a:xfrm>
          </p:grpSpPr>
          <p:sp>
            <p:nvSpPr>
              <p:cNvPr id="383" name="Google Shape;383;p14"/>
              <p:cNvSpPr/>
              <p:nvPr/>
            </p:nvSpPr>
            <p:spPr>
              <a:xfrm flipH="1">
                <a:off x="-92" y="4682325"/>
                <a:ext cx="9144092" cy="461491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8296900" y="3884274"/>
                <a:ext cx="2826324" cy="1439649"/>
              </a:xfrm>
              <a:custGeom>
                <a:avLst/>
                <a:gdLst/>
                <a:ahLst/>
                <a:cxnLst/>
                <a:rect l="l" t="t" r="r" b="b"/>
                <a:pathLst>
                  <a:path w="195323" h="109085" extrusionOk="0">
                    <a:moveTo>
                      <a:pt x="101442" y="21479"/>
                    </a:moveTo>
                    <a:lnTo>
                      <a:pt x="104180" y="25122"/>
                    </a:lnTo>
                    <a:cubicBezTo>
                      <a:pt x="104180" y="25122"/>
                      <a:pt x="106180" y="23717"/>
                      <a:pt x="109467" y="23622"/>
                    </a:cubicBezTo>
                    <a:cubicBezTo>
                      <a:pt x="112741" y="23515"/>
                      <a:pt x="117849" y="28349"/>
                      <a:pt x="117849" y="28349"/>
                    </a:cubicBezTo>
                    <a:cubicBezTo>
                      <a:pt x="117849" y="28349"/>
                      <a:pt x="122956" y="25694"/>
                      <a:pt x="123504" y="23622"/>
                    </a:cubicBezTo>
                    <a:cubicBezTo>
                      <a:pt x="124052" y="21538"/>
                      <a:pt x="124957" y="21181"/>
                      <a:pt x="125873" y="18490"/>
                    </a:cubicBezTo>
                    <a:cubicBezTo>
                      <a:pt x="126778" y="15812"/>
                      <a:pt x="129695" y="15085"/>
                      <a:pt x="130981" y="13657"/>
                    </a:cubicBezTo>
                    <a:cubicBezTo>
                      <a:pt x="132255" y="12216"/>
                      <a:pt x="135720" y="12216"/>
                      <a:pt x="136268" y="13657"/>
                    </a:cubicBezTo>
                    <a:cubicBezTo>
                      <a:pt x="136803" y="15085"/>
                      <a:pt x="140280" y="17955"/>
                      <a:pt x="141006" y="20467"/>
                    </a:cubicBezTo>
                    <a:cubicBezTo>
                      <a:pt x="141721" y="22979"/>
                      <a:pt x="141554" y="25122"/>
                      <a:pt x="144650" y="27634"/>
                    </a:cubicBezTo>
                    <a:cubicBezTo>
                      <a:pt x="147745" y="30147"/>
                      <a:pt x="149745" y="35338"/>
                      <a:pt x="151210" y="37302"/>
                    </a:cubicBezTo>
                    <a:cubicBezTo>
                      <a:pt x="152662" y="39279"/>
                      <a:pt x="153758" y="42684"/>
                      <a:pt x="154484" y="46446"/>
                    </a:cubicBezTo>
                    <a:cubicBezTo>
                      <a:pt x="155210" y="50209"/>
                      <a:pt x="195323" y="68473"/>
                      <a:pt x="195323" y="68473"/>
                    </a:cubicBezTo>
                    <a:lnTo>
                      <a:pt x="195323" y="109085"/>
                    </a:lnTo>
                    <a:lnTo>
                      <a:pt x="0" y="109085"/>
                    </a:lnTo>
                    <a:lnTo>
                      <a:pt x="0" y="65044"/>
                    </a:lnTo>
                    <a:cubicBezTo>
                      <a:pt x="0" y="65044"/>
                      <a:pt x="9156" y="63020"/>
                      <a:pt x="11823" y="59091"/>
                    </a:cubicBezTo>
                    <a:cubicBezTo>
                      <a:pt x="14490" y="55150"/>
                      <a:pt x="14288" y="53542"/>
                      <a:pt x="15931" y="53638"/>
                    </a:cubicBezTo>
                    <a:cubicBezTo>
                      <a:pt x="17562" y="53745"/>
                      <a:pt x="18181" y="52328"/>
                      <a:pt x="19312" y="50221"/>
                    </a:cubicBezTo>
                    <a:cubicBezTo>
                      <a:pt x="20444" y="48101"/>
                      <a:pt x="21158" y="45077"/>
                      <a:pt x="22182" y="45375"/>
                    </a:cubicBezTo>
                    <a:cubicBezTo>
                      <a:pt x="23206" y="45684"/>
                      <a:pt x="23313" y="46387"/>
                      <a:pt x="25051" y="44267"/>
                    </a:cubicBezTo>
                    <a:cubicBezTo>
                      <a:pt x="26790" y="42148"/>
                      <a:pt x="30278" y="41041"/>
                      <a:pt x="31207" y="38922"/>
                    </a:cubicBezTo>
                    <a:cubicBezTo>
                      <a:pt x="32124" y="36814"/>
                      <a:pt x="34481" y="29956"/>
                      <a:pt x="35814" y="28849"/>
                    </a:cubicBezTo>
                    <a:cubicBezTo>
                      <a:pt x="37160" y="27730"/>
                      <a:pt x="38481" y="26527"/>
                      <a:pt x="38993" y="25110"/>
                    </a:cubicBezTo>
                    <a:cubicBezTo>
                      <a:pt x="39505" y="23705"/>
                      <a:pt x="41053" y="24539"/>
                      <a:pt x="41768" y="23622"/>
                    </a:cubicBezTo>
                    <a:cubicBezTo>
                      <a:pt x="42482" y="22693"/>
                      <a:pt x="43613" y="14323"/>
                      <a:pt x="44327" y="12609"/>
                    </a:cubicBezTo>
                    <a:cubicBezTo>
                      <a:pt x="45054" y="10882"/>
                      <a:pt x="46078" y="10692"/>
                      <a:pt x="46685" y="10894"/>
                    </a:cubicBezTo>
                    <a:cubicBezTo>
                      <a:pt x="47304" y="11097"/>
                      <a:pt x="48328" y="9275"/>
                      <a:pt x="49661" y="8573"/>
                    </a:cubicBezTo>
                    <a:cubicBezTo>
                      <a:pt x="51007" y="7870"/>
                      <a:pt x="52233" y="7465"/>
                      <a:pt x="53352" y="7763"/>
                    </a:cubicBezTo>
                    <a:cubicBezTo>
                      <a:pt x="54483" y="8073"/>
                      <a:pt x="53972" y="11894"/>
                      <a:pt x="54281" y="12406"/>
                    </a:cubicBezTo>
                    <a:cubicBezTo>
                      <a:pt x="54591" y="12906"/>
                      <a:pt x="56127" y="11394"/>
                      <a:pt x="56436" y="10085"/>
                    </a:cubicBezTo>
                    <a:cubicBezTo>
                      <a:pt x="56746" y="8775"/>
                      <a:pt x="62996" y="5953"/>
                      <a:pt x="63913" y="4941"/>
                    </a:cubicBezTo>
                    <a:cubicBezTo>
                      <a:pt x="64842" y="3941"/>
                      <a:pt x="63711" y="2417"/>
                      <a:pt x="65044" y="1215"/>
                    </a:cubicBezTo>
                    <a:cubicBezTo>
                      <a:pt x="66378" y="0"/>
                      <a:pt x="68426" y="203"/>
                      <a:pt x="70378" y="1215"/>
                    </a:cubicBezTo>
                    <a:cubicBezTo>
                      <a:pt x="72331" y="2215"/>
                      <a:pt x="72331" y="3227"/>
                      <a:pt x="73450" y="3334"/>
                    </a:cubicBezTo>
                    <a:cubicBezTo>
                      <a:pt x="74581" y="3429"/>
                      <a:pt x="74581" y="4536"/>
                      <a:pt x="76224" y="4739"/>
                    </a:cubicBezTo>
                    <a:cubicBezTo>
                      <a:pt x="77867" y="4941"/>
                      <a:pt x="79094" y="4941"/>
                      <a:pt x="79403" y="6453"/>
                    </a:cubicBezTo>
                    <a:cubicBezTo>
                      <a:pt x="79713" y="7965"/>
                      <a:pt x="80630" y="5953"/>
                      <a:pt x="82166" y="6953"/>
                    </a:cubicBezTo>
                    <a:cubicBezTo>
                      <a:pt x="83701" y="7965"/>
                      <a:pt x="85856" y="8168"/>
                      <a:pt x="86368" y="9585"/>
                    </a:cubicBezTo>
                    <a:cubicBezTo>
                      <a:pt x="86892" y="10990"/>
                      <a:pt x="86880" y="12609"/>
                      <a:pt x="88321" y="12502"/>
                    </a:cubicBezTo>
                    <a:cubicBezTo>
                      <a:pt x="89762" y="12406"/>
                      <a:pt x="90059" y="13109"/>
                      <a:pt x="90988" y="13811"/>
                    </a:cubicBezTo>
                    <a:cubicBezTo>
                      <a:pt x="91905" y="14526"/>
                      <a:pt x="93453" y="13740"/>
                      <a:pt x="93750" y="14585"/>
                    </a:cubicBezTo>
                    <a:cubicBezTo>
                      <a:pt x="94060" y="15431"/>
                      <a:pt x="96012" y="15621"/>
                      <a:pt x="96215" y="16335"/>
                    </a:cubicBezTo>
                    <a:cubicBezTo>
                      <a:pt x="96417" y="17050"/>
                      <a:pt x="97144" y="18550"/>
                      <a:pt x="98679" y="18348"/>
                    </a:cubicBezTo>
                    <a:cubicBezTo>
                      <a:pt x="100215" y="18157"/>
                      <a:pt x="100835" y="18252"/>
                      <a:pt x="101144" y="1986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5"/>
          <p:cNvGrpSpPr/>
          <p:nvPr/>
        </p:nvGrpSpPr>
        <p:grpSpPr>
          <a:xfrm>
            <a:off x="-3046026" y="-694451"/>
            <a:ext cx="12190026" cy="6092428"/>
            <a:chOff x="-3046026" y="-694451"/>
            <a:chExt cx="12190026" cy="6092428"/>
          </a:xfrm>
        </p:grpSpPr>
        <p:sp>
          <p:nvSpPr>
            <p:cNvPr id="387" name="Google Shape;387;p15"/>
            <p:cNvSpPr/>
            <p:nvPr/>
          </p:nvSpPr>
          <p:spPr>
            <a:xfrm>
              <a:off x="-3046026" y="-694451"/>
              <a:ext cx="3665448" cy="3665448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388" name="Google Shape;388;p15"/>
            <p:cNvGrpSpPr/>
            <p:nvPr/>
          </p:nvGrpSpPr>
          <p:grpSpPr>
            <a:xfrm>
              <a:off x="-929250" y="453872"/>
              <a:ext cx="2075558" cy="870854"/>
              <a:chOff x="1855275" y="1547350"/>
              <a:chExt cx="154800" cy="64900"/>
            </a:xfrm>
          </p:grpSpPr>
          <p:sp>
            <p:nvSpPr>
              <p:cNvPr id="389" name="Google Shape;389;p15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2" name="Google Shape;392;p15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3" name="Google Shape;393;p15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94" name="Google Shape;394;p15"/>
            <p:cNvSpPr/>
            <p:nvPr/>
          </p:nvSpPr>
          <p:spPr>
            <a:xfrm flipH="1">
              <a:off x="2022448" y="4479325"/>
              <a:ext cx="7121552" cy="664175"/>
            </a:xfrm>
            <a:custGeom>
              <a:avLst/>
              <a:gdLst/>
              <a:ahLst/>
              <a:cxnLst/>
              <a:rect l="l" t="t" r="r" b="b"/>
              <a:pathLst>
                <a:path w="151805" h="19278" extrusionOk="0">
                  <a:moveTo>
                    <a:pt x="0" y="1"/>
                  </a:moveTo>
                  <a:cubicBezTo>
                    <a:pt x="0" y="1"/>
                    <a:pt x="34992" y="6109"/>
                    <a:pt x="64449" y="7097"/>
                  </a:cubicBezTo>
                  <a:cubicBezTo>
                    <a:pt x="98822" y="8264"/>
                    <a:pt x="151805" y="19277"/>
                    <a:pt x="151805" y="19277"/>
                  </a:cubicBezTo>
                  <a:lnTo>
                    <a:pt x="0" y="19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395" name="Google Shape;395;p15"/>
            <p:cNvGrpSpPr/>
            <p:nvPr/>
          </p:nvGrpSpPr>
          <p:grpSpPr>
            <a:xfrm flipH="1">
              <a:off x="-2637073" y="4477410"/>
              <a:ext cx="3620029" cy="920566"/>
              <a:chOff x="4939527" y="4919710"/>
              <a:chExt cx="3620029" cy="920566"/>
            </a:xfrm>
          </p:grpSpPr>
          <p:grpSp>
            <p:nvGrpSpPr>
              <p:cNvPr id="396" name="Google Shape;396;p15"/>
              <p:cNvGrpSpPr/>
              <p:nvPr/>
            </p:nvGrpSpPr>
            <p:grpSpPr>
              <a:xfrm>
                <a:off x="4939527" y="5053655"/>
                <a:ext cx="3620029" cy="786616"/>
                <a:chOff x="1855275" y="1578600"/>
                <a:chExt cx="154800" cy="33650"/>
              </a:xfrm>
            </p:grpSpPr>
            <p:sp>
              <p:nvSpPr>
                <p:cNvPr id="397" name="Google Shape;397;p15"/>
                <p:cNvSpPr/>
                <p:nvPr/>
              </p:nvSpPr>
              <p:spPr>
                <a:xfrm>
                  <a:off x="1971950" y="1592950"/>
                  <a:ext cx="38125" cy="1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772" extrusionOk="0">
                      <a:moveTo>
                        <a:pt x="763" y="1"/>
                      </a:moveTo>
                      <a:cubicBezTo>
                        <a:pt x="382" y="1"/>
                        <a:pt x="1" y="254"/>
                        <a:pt x="1" y="760"/>
                      </a:cubicBezTo>
                      <a:lnTo>
                        <a:pt x="1" y="772"/>
                      </a:lnTo>
                      <a:lnTo>
                        <a:pt x="1525" y="772"/>
                      </a:lnTo>
                      <a:lnTo>
                        <a:pt x="1525" y="760"/>
                      </a:lnTo>
                      <a:cubicBezTo>
                        <a:pt x="1525" y="254"/>
                        <a:pt x="114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98" name="Google Shape;398;p15"/>
                <p:cNvSpPr/>
                <p:nvPr/>
              </p:nvSpPr>
              <p:spPr>
                <a:xfrm>
                  <a:off x="1870150" y="1597350"/>
                  <a:ext cx="130100" cy="1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4" h="596" extrusionOk="0">
                      <a:moveTo>
                        <a:pt x="1" y="1"/>
                      </a:moveTo>
                      <a:lnTo>
                        <a:pt x="1" y="596"/>
                      </a:lnTo>
                      <a:lnTo>
                        <a:pt x="5204" y="596"/>
                      </a:lnTo>
                      <a:lnTo>
                        <a:pt x="520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99" name="Google Shape;399;p15"/>
                <p:cNvSpPr/>
                <p:nvPr/>
              </p:nvSpPr>
              <p:spPr>
                <a:xfrm>
                  <a:off x="1939525" y="1582475"/>
                  <a:ext cx="396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1191" extrusionOk="0">
                      <a:moveTo>
                        <a:pt x="798" y="0"/>
                      </a:moveTo>
                      <a:cubicBezTo>
                        <a:pt x="357" y="0"/>
                        <a:pt x="0" y="357"/>
                        <a:pt x="24" y="810"/>
                      </a:cubicBezTo>
                      <a:cubicBezTo>
                        <a:pt x="24" y="941"/>
                        <a:pt x="60" y="1072"/>
                        <a:pt x="131" y="1191"/>
                      </a:cubicBezTo>
                      <a:lnTo>
                        <a:pt x="1465" y="1191"/>
                      </a:lnTo>
                      <a:cubicBezTo>
                        <a:pt x="1536" y="1072"/>
                        <a:pt x="1572" y="941"/>
                        <a:pt x="1572" y="810"/>
                      </a:cubicBezTo>
                      <a:cubicBezTo>
                        <a:pt x="1584" y="357"/>
                        <a:pt x="1238" y="0"/>
                        <a:pt x="79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00" name="Google Shape;400;p15"/>
                <p:cNvSpPr/>
                <p:nvPr/>
              </p:nvSpPr>
              <p:spPr>
                <a:xfrm>
                  <a:off x="1855275" y="1578600"/>
                  <a:ext cx="55100" cy="3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1346" extrusionOk="0">
                      <a:moveTo>
                        <a:pt x="1096" y="0"/>
                      </a:moveTo>
                      <a:cubicBezTo>
                        <a:pt x="405" y="0"/>
                        <a:pt x="1" y="774"/>
                        <a:pt x="382" y="1346"/>
                      </a:cubicBezTo>
                      <a:lnTo>
                        <a:pt x="1822" y="1346"/>
                      </a:lnTo>
                      <a:cubicBezTo>
                        <a:pt x="2203" y="774"/>
                        <a:pt x="1787" y="0"/>
                        <a:pt x="109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sp>
            <p:nvSpPr>
              <p:cNvPr id="401" name="Google Shape;401;p15"/>
              <p:cNvSpPr/>
              <p:nvPr/>
            </p:nvSpPr>
            <p:spPr>
              <a:xfrm>
                <a:off x="5674675" y="4919710"/>
                <a:ext cx="1507927" cy="920566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865500" y="1674475"/>
            <a:ext cx="5895000" cy="21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6"/>
          <p:cNvGrpSpPr/>
          <p:nvPr/>
        </p:nvGrpSpPr>
        <p:grpSpPr>
          <a:xfrm>
            <a:off x="-1517075" y="-331176"/>
            <a:ext cx="3035943" cy="2869566"/>
            <a:chOff x="-1517075" y="-331176"/>
            <a:chExt cx="3035943" cy="2869566"/>
          </a:xfrm>
        </p:grpSpPr>
        <p:sp>
          <p:nvSpPr>
            <p:cNvPr id="406" name="Google Shape;406;p16"/>
            <p:cNvSpPr/>
            <p:nvPr/>
          </p:nvSpPr>
          <p:spPr>
            <a:xfrm>
              <a:off x="-1517075" y="-331176"/>
              <a:ext cx="2555602" cy="2555602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1119940" y="85853"/>
              <a:ext cx="398929" cy="329503"/>
            </a:xfrm>
            <a:custGeom>
              <a:avLst/>
              <a:gdLst/>
              <a:ahLst/>
              <a:cxnLst/>
              <a:rect l="l" t="t" r="r" b="b"/>
              <a:pathLst>
                <a:path w="14848" h="12264" extrusionOk="0">
                  <a:moveTo>
                    <a:pt x="11835" y="7263"/>
                  </a:moveTo>
                  <a:cubicBezTo>
                    <a:pt x="13133" y="8132"/>
                    <a:pt x="14847" y="7108"/>
                    <a:pt x="14716" y="5560"/>
                  </a:cubicBezTo>
                  <a:cubicBezTo>
                    <a:pt x="14573" y="4001"/>
                    <a:pt x="12704" y="3298"/>
                    <a:pt x="11573" y="4382"/>
                  </a:cubicBezTo>
                  <a:cubicBezTo>
                    <a:pt x="10597" y="1608"/>
                    <a:pt x="7703" y="0"/>
                    <a:pt x="4834" y="619"/>
                  </a:cubicBezTo>
                  <a:cubicBezTo>
                    <a:pt x="1953" y="1239"/>
                    <a:pt x="0" y="3906"/>
                    <a:pt x="262" y="6834"/>
                  </a:cubicBezTo>
                  <a:cubicBezTo>
                    <a:pt x="524" y="9775"/>
                    <a:pt x="2917" y="12049"/>
                    <a:pt x="5858" y="12157"/>
                  </a:cubicBezTo>
                  <a:cubicBezTo>
                    <a:pt x="8799" y="12264"/>
                    <a:pt x="11359" y="10168"/>
                    <a:pt x="11835" y="72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291478" y="2116436"/>
              <a:ext cx="421632" cy="421954"/>
            </a:xfrm>
            <a:custGeom>
              <a:avLst/>
              <a:gdLst/>
              <a:ahLst/>
              <a:cxnLst/>
              <a:rect l="l" t="t" r="r" b="b"/>
              <a:pathLst>
                <a:path w="15693" h="15705" extrusionOk="0">
                  <a:moveTo>
                    <a:pt x="14229" y="5203"/>
                  </a:moveTo>
                  <a:cubicBezTo>
                    <a:pt x="15693" y="8728"/>
                    <a:pt x="14026" y="12776"/>
                    <a:pt x="10490" y="14240"/>
                  </a:cubicBezTo>
                  <a:cubicBezTo>
                    <a:pt x="6966" y="15705"/>
                    <a:pt x="2918" y="14026"/>
                    <a:pt x="1453" y="10502"/>
                  </a:cubicBezTo>
                  <a:cubicBezTo>
                    <a:pt x="1" y="6966"/>
                    <a:pt x="1667" y="2929"/>
                    <a:pt x="5204" y="1465"/>
                  </a:cubicBezTo>
                  <a:cubicBezTo>
                    <a:pt x="8728" y="0"/>
                    <a:pt x="12776" y="1679"/>
                    <a:pt x="14229" y="5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676783" y="1970644"/>
              <a:ext cx="72650" cy="7265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2703" y="1548"/>
                  </a:moveTo>
                  <a:cubicBezTo>
                    <a:pt x="2703" y="512"/>
                    <a:pt x="1453" y="0"/>
                    <a:pt x="727" y="727"/>
                  </a:cubicBezTo>
                  <a:cubicBezTo>
                    <a:pt x="1" y="1453"/>
                    <a:pt x="513" y="2691"/>
                    <a:pt x="1549" y="2703"/>
                  </a:cubicBezTo>
                  <a:cubicBezTo>
                    <a:pt x="2180" y="2703"/>
                    <a:pt x="2703" y="2179"/>
                    <a:pt x="2703" y="15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10" name="Google Shape;410;p16"/>
          <p:cNvGrpSpPr/>
          <p:nvPr/>
        </p:nvGrpSpPr>
        <p:grpSpPr>
          <a:xfrm>
            <a:off x="-1584205" y="662105"/>
            <a:ext cx="1701360" cy="714504"/>
            <a:chOff x="1855275" y="1547350"/>
            <a:chExt cx="154800" cy="64900"/>
          </a:xfrm>
        </p:grpSpPr>
        <p:sp>
          <p:nvSpPr>
            <p:cNvPr id="411" name="Google Shape;411;p16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16" name="Google Shape;416;p16"/>
          <p:cNvGrpSpPr/>
          <p:nvPr/>
        </p:nvGrpSpPr>
        <p:grpSpPr>
          <a:xfrm>
            <a:off x="-295372" y="212946"/>
            <a:ext cx="1015116" cy="449160"/>
            <a:chOff x="1855275" y="1547350"/>
            <a:chExt cx="154800" cy="64900"/>
          </a:xfrm>
        </p:grpSpPr>
        <p:sp>
          <p:nvSpPr>
            <p:cNvPr id="417" name="Google Shape;417;p16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22" name="Google Shape;422;p16"/>
          <p:cNvGrpSpPr/>
          <p:nvPr/>
        </p:nvGrpSpPr>
        <p:grpSpPr>
          <a:xfrm>
            <a:off x="2022628" y="3291423"/>
            <a:ext cx="9445269" cy="2101523"/>
            <a:chOff x="2022628" y="3291423"/>
            <a:chExt cx="9445269" cy="2101523"/>
          </a:xfrm>
        </p:grpSpPr>
        <p:sp>
          <p:nvSpPr>
            <p:cNvPr id="423" name="Google Shape;423;p16"/>
            <p:cNvSpPr/>
            <p:nvPr/>
          </p:nvSpPr>
          <p:spPr>
            <a:xfrm flipH="1">
              <a:off x="2022628" y="4072175"/>
              <a:ext cx="8702222" cy="1320736"/>
            </a:xfrm>
            <a:custGeom>
              <a:avLst/>
              <a:gdLst/>
              <a:ahLst/>
              <a:cxnLst/>
              <a:rect l="l" t="t" r="r" b="b"/>
              <a:pathLst>
                <a:path w="151805" h="19278" extrusionOk="0">
                  <a:moveTo>
                    <a:pt x="0" y="1"/>
                  </a:moveTo>
                  <a:cubicBezTo>
                    <a:pt x="0" y="1"/>
                    <a:pt x="34992" y="6109"/>
                    <a:pt x="64449" y="7097"/>
                  </a:cubicBezTo>
                  <a:cubicBezTo>
                    <a:pt x="98822" y="8264"/>
                    <a:pt x="151805" y="19277"/>
                    <a:pt x="151805" y="19277"/>
                  </a:cubicBezTo>
                  <a:lnTo>
                    <a:pt x="0" y="19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7705000" y="3291423"/>
              <a:ext cx="3762898" cy="2101523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25" name="Google Shape;425;p16"/>
          <p:cNvSpPr txBox="1">
            <a:spLocks noGrp="1"/>
          </p:cNvSpPr>
          <p:nvPr>
            <p:ph type="title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26" name="Google Shape;426;p16"/>
          <p:cNvSpPr txBox="1">
            <a:spLocks noGrp="1"/>
          </p:cNvSpPr>
          <p:nvPr>
            <p:ph type="subTitle" idx="1"/>
          </p:nvPr>
        </p:nvSpPr>
        <p:spPr>
          <a:xfrm>
            <a:off x="656175" y="2750762"/>
            <a:ext cx="2322300" cy="109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27" name="Google Shape;427;p16"/>
          <p:cNvSpPr txBox="1">
            <a:spLocks noGrp="1"/>
          </p:cNvSpPr>
          <p:nvPr>
            <p:ph type="subTitle" idx="2"/>
          </p:nvPr>
        </p:nvSpPr>
        <p:spPr>
          <a:xfrm>
            <a:off x="3410925" y="2750762"/>
            <a:ext cx="2322300" cy="109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28" name="Google Shape;428;p16"/>
          <p:cNvSpPr txBox="1">
            <a:spLocks noGrp="1"/>
          </p:cNvSpPr>
          <p:nvPr>
            <p:ph type="subTitle" idx="3"/>
          </p:nvPr>
        </p:nvSpPr>
        <p:spPr>
          <a:xfrm>
            <a:off x="6165825" y="2750762"/>
            <a:ext cx="2322000" cy="109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29" name="Google Shape;429;p16"/>
          <p:cNvSpPr txBox="1">
            <a:spLocks noGrp="1"/>
          </p:cNvSpPr>
          <p:nvPr>
            <p:ph type="subTitle" idx="4"/>
          </p:nvPr>
        </p:nvSpPr>
        <p:spPr>
          <a:xfrm>
            <a:off x="656189" y="2382911"/>
            <a:ext cx="2322300" cy="507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5"/>
          </p:nvPr>
        </p:nvSpPr>
        <p:spPr>
          <a:xfrm>
            <a:off x="3410929" y="2382911"/>
            <a:ext cx="2322300" cy="507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31" name="Google Shape;431;p16"/>
          <p:cNvSpPr txBox="1">
            <a:spLocks noGrp="1"/>
          </p:cNvSpPr>
          <p:nvPr>
            <p:ph type="subTitle" idx="6"/>
          </p:nvPr>
        </p:nvSpPr>
        <p:spPr>
          <a:xfrm>
            <a:off x="6165675" y="2382911"/>
            <a:ext cx="2322000" cy="507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16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ebas Neue"/>
              <a:buNone/>
              <a:defRPr sz="3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ebas Neue"/>
              <a:buNone/>
              <a:defRPr sz="3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ebas Neue"/>
              <a:buNone/>
              <a:defRPr sz="3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ebas Neue"/>
              <a:buNone/>
              <a:defRPr sz="3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ebas Neue"/>
              <a:buNone/>
              <a:defRPr sz="3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ebas Neue"/>
              <a:buNone/>
              <a:defRPr sz="3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ebas Neue"/>
              <a:buNone/>
              <a:defRPr sz="3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ebas Neue"/>
              <a:buNone/>
              <a:defRPr sz="3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ebas Neue"/>
              <a:buNone/>
              <a:defRPr sz="3200" b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/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8525" y="1152475"/>
            <a:ext cx="706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lvl="0"/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77" r:id="rId11"/>
    <p:sldLayoutId id="2147483678" r:id="rId12"/>
    <p:sldLayoutId id="2147483681" r:id="rId13"/>
    <p:sldLayoutId id="2147483682" r:id="rId14"/>
    <p:sldLayoutId id="2147483686" r:id="rId15"/>
    <p:sldLayoutId id="2147483687" r:id="rId16"/>
    <p:sldLayoutId id="214748370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39"/>
          <p:cNvGrpSpPr/>
          <p:nvPr/>
        </p:nvGrpSpPr>
        <p:grpSpPr>
          <a:xfrm>
            <a:off x="2122796" y="2128781"/>
            <a:ext cx="653453" cy="2640090"/>
            <a:chOff x="2122796" y="2128781"/>
            <a:chExt cx="653453" cy="2640090"/>
          </a:xfrm>
        </p:grpSpPr>
        <p:grpSp>
          <p:nvGrpSpPr>
            <p:cNvPr id="1123" name="Google Shape;1123;p39"/>
            <p:cNvGrpSpPr/>
            <p:nvPr/>
          </p:nvGrpSpPr>
          <p:grpSpPr>
            <a:xfrm>
              <a:off x="2122796" y="2367102"/>
              <a:ext cx="653453" cy="2401770"/>
              <a:chOff x="3232593" y="3194956"/>
              <a:chExt cx="409637" cy="1505529"/>
            </a:xfrm>
          </p:grpSpPr>
          <p:sp>
            <p:nvSpPr>
              <p:cNvPr id="1124" name="Google Shape;1124;p39"/>
              <p:cNvSpPr/>
              <p:nvPr/>
            </p:nvSpPr>
            <p:spPr>
              <a:xfrm>
                <a:off x="3232593" y="4116023"/>
                <a:ext cx="409637" cy="584462"/>
              </a:xfrm>
              <a:custGeom>
                <a:avLst/>
                <a:gdLst/>
                <a:ahLst/>
                <a:cxnLst/>
                <a:rect l="l" t="t" r="r" b="b"/>
                <a:pathLst>
                  <a:path w="20254" h="28898" extrusionOk="0">
                    <a:moveTo>
                      <a:pt x="8573" y="1"/>
                    </a:moveTo>
                    <a:lnTo>
                      <a:pt x="8573" y="668"/>
                    </a:lnTo>
                    <a:lnTo>
                      <a:pt x="3799" y="668"/>
                    </a:lnTo>
                    <a:cubicBezTo>
                      <a:pt x="3787" y="846"/>
                      <a:pt x="3763" y="1037"/>
                      <a:pt x="3751" y="1215"/>
                    </a:cubicBezTo>
                    <a:lnTo>
                      <a:pt x="8573" y="1215"/>
                    </a:lnTo>
                    <a:lnTo>
                      <a:pt x="8573" y="1882"/>
                    </a:lnTo>
                    <a:lnTo>
                      <a:pt x="3692" y="1882"/>
                    </a:lnTo>
                    <a:cubicBezTo>
                      <a:pt x="3668" y="2073"/>
                      <a:pt x="3656" y="2251"/>
                      <a:pt x="3644" y="2430"/>
                    </a:cubicBezTo>
                    <a:lnTo>
                      <a:pt x="8573" y="2430"/>
                    </a:lnTo>
                    <a:lnTo>
                      <a:pt x="8573" y="3097"/>
                    </a:lnTo>
                    <a:lnTo>
                      <a:pt x="3573" y="3097"/>
                    </a:lnTo>
                    <a:cubicBezTo>
                      <a:pt x="3561" y="3287"/>
                      <a:pt x="3537" y="3466"/>
                      <a:pt x="3525" y="3644"/>
                    </a:cubicBezTo>
                    <a:lnTo>
                      <a:pt x="8573" y="3644"/>
                    </a:lnTo>
                    <a:lnTo>
                      <a:pt x="8573" y="4311"/>
                    </a:lnTo>
                    <a:lnTo>
                      <a:pt x="3454" y="4311"/>
                    </a:lnTo>
                    <a:lnTo>
                      <a:pt x="3406" y="4859"/>
                    </a:lnTo>
                    <a:lnTo>
                      <a:pt x="8573" y="4859"/>
                    </a:lnTo>
                    <a:lnTo>
                      <a:pt x="8573" y="5537"/>
                    </a:lnTo>
                    <a:lnTo>
                      <a:pt x="3335" y="5537"/>
                    </a:lnTo>
                    <a:lnTo>
                      <a:pt x="3275" y="6085"/>
                    </a:lnTo>
                    <a:lnTo>
                      <a:pt x="8573" y="6085"/>
                    </a:lnTo>
                    <a:lnTo>
                      <a:pt x="8573" y="6752"/>
                    </a:lnTo>
                    <a:lnTo>
                      <a:pt x="3204" y="6752"/>
                    </a:lnTo>
                    <a:cubicBezTo>
                      <a:pt x="3192" y="6930"/>
                      <a:pt x="3168" y="7109"/>
                      <a:pt x="3156" y="7299"/>
                    </a:cubicBezTo>
                    <a:lnTo>
                      <a:pt x="8573" y="7299"/>
                    </a:lnTo>
                    <a:lnTo>
                      <a:pt x="8573" y="7966"/>
                    </a:lnTo>
                    <a:lnTo>
                      <a:pt x="3073" y="7966"/>
                    </a:lnTo>
                    <a:cubicBezTo>
                      <a:pt x="3061" y="8145"/>
                      <a:pt x="3037" y="8335"/>
                      <a:pt x="3013" y="8514"/>
                    </a:cubicBezTo>
                    <a:lnTo>
                      <a:pt x="8573" y="8514"/>
                    </a:lnTo>
                    <a:lnTo>
                      <a:pt x="8573" y="9181"/>
                    </a:lnTo>
                    <a:lnTo>
                      <a:pt x="2942" y="9181"/>
                    </a:lnTo>
                    <a:cubicBezTo>
                      <a:pt x="2918" y="9359"/>
                      <a:pt x="2906" y="9550"/>
                      <a:pt x="2882" y="9728"/>
                    </a:cubicBezTo>
                    <a:lnTo>
                      <a:pt x="8573" y="9728"/>
                    </a:lnTo>
                    <a:lnTo>
                      <a:pt x="8573" y="10395"/>
                    </a:lnTo>
                    <a:lnTo>
                      <a:pt x="2799" y="10395"/>
                    </a:lnTo>
                    <a:cubicBezTo>
                      <a:pt x="2775" y="10574"/>
                      <a:pt x="2763" y="10764"/>
                      <a:pt x="2739" y="10943"/>
                    </a:cubicBezTo>
                    <a:lnTo>
                      <a:pt x="8573" y="10943"/>
                    </a:lnTo>
                    <a:lnTo>
                      <a:pt x="8573" y="11609"/>
                    </a:lnTo>
                    <a:lnTo>
                      <a:pt x="2656" y="11609"/>
                    </a:lnTo>
                    <a:cubicBezTo>
                      <a:pt x="2632" y="11800"/>
                      <a:pt x="2608" y="11979"/>
                      <a:pt x="2584" y="12157"/>
                    </a:cubicBezTo>
                    <a:lnTo>
                      <a:pt x="8573" y="12157"/>
                    </a:lnTo>
                    <a:lnTo>
                      <a:pt x="8573" y="12824"/>
                    </a:lnTo>
                    <a:lnTo>
                      <a:pt x="2501" y="12824"/>
                    </a:lnTo>
                    <a:cubicBezTo>
                      <a:pt x="2477" y="13014"/>
                      <a:pt x="2454" y="13193"/>
                      <a:pt x="2430" y="13372"/>
                    </a:cubicBezTo>
                    <a:lnTo>
                      <a:pt x="8573" y="13372"/>
                    </a:lnTo>
                    <a:lnTo>
                      <a:pt x="8573" y="14050"/>
                    </a:lnTo>
                    <a:lnTo>
                      <a:pt x="2346" y="14050"/>
                    </a:lnTo>
                    <a:cubicBezTo>
                      <a:pt x="2323" y="14229"/>
                      <a:pt x="2299" y="14407"/>
                      <a:pt x="2275" y="14598"/>
                    </a:cubicBezTo>
                    <a:lnTo>
                      <a:pt x="8573" y="14598"/>
                    </a:lnTo>
                    <a:lnTo>
                      <a:pt x="8573" y="15265"/>
                    </a:lnTo>
                    <a:lnTo>
                      <a:pt x="2192" y="15265"/>
                    </a:lnTo>
                    <a:cubicBezTo>
                      <a:pt x="2168" y="15443"/>
                      <a:pt x="2132" y="15622"/>
                      <a:pt x="2108" y="15812"/>
                    </a:cubicBezTo>
                    <a:lnTo>
                      <a:pt x="8573" y="15812"/>
                    </a:lnTo>
                    <a:lnTo>
                      <a:pt x="8573" y="16479"/>
                    </a:lnTo>
                    <a:lnTo>
                      <a:pt x="2025" y="16479"/>
                    </a:lnTo>
                    <a:lnTo>
                      <a:pt x="1953" y="17027"/>
                    </a:lnTo>
                    <a:lnTo>
                      <a:pt x="8573" y="17027"/>
                    </a:lnTo>
                    <a:lnTo>
                      <a:pt x="8573" y="17694"/>
                    </a:lnTo>
                    <a:lnTo>
                      <a:pt x="1846" y="17694"/>
                    </a:lnTo>
                    <a:cubicBezTo>
                      <a:pt x="1822" y="17872"/>
                      <a:pt x="1799" y="18063"/>
                      <a:pt x="1763" y="18241"/>
                    </a:cubicBezTo>
                    <a:lnTo>
                      <a:pt x="8573" y="18241"/>
                    </a:lnTo>
                    <a:lnTo>
                      <a:pt x="8573" y="18908"/>
                    </a:lnTo>
                    <a:lnTo>
                      <a:pt x="1668" y="18908"/>
                    </a:lnTo>
                    <a:cubicBezTo>
                      <a:pt x="1644" y="19098"/>
                      <a:pt x="1620" y="19277"/>
                      <a:pt x="1584" y="19456"/>
                    </a:cubicBezTo>
                    <a:lnTo>
                      <a:pt x="8573" y="19456"/>
                    </a:lnTo>
                    <a:lnTo>
                      <a:pt x="8573" y="20122"/>
                    </a:lnTo>
                    <a:lnTo>
                      <a:pt x="1489" y="20122"/>
                    </a:lnTo>
                    <a:cubicBezTo>
                      <a:pt x="1453" y="20313"/>
                      <a:pt x="1430" y="20491"/>
                      <a:pt x="1406" y="20670"/>
                    </a:cubicBezTo>
                    <a:lnTo>
                      <a:pt x="8573" y="20670"/>
                    </a:lnTo>
                    <a:lnTo>
                      <a:pt x="8573" y="21349"/>
                    </a:lnTo>
                    <a:lnTo>
                      <a:pt x="1299" y="21349"/>
                    </a:lnTo>
                    <a:cubicBezTo>
                      <a:pt x="1263" y="21527"/>
                      <a:pt x="1239" y="21706"/>
                      <a:pt x="1203" y="21885"/>
                    </a:cubicBezTo>
                    <a:lnTo>
                      <a:pt x="8573" y="21885"/>
                    </a:lnTo>
                    <a:lnTo>
                      <a:pt x="8573" y="22563"/>
                    </a:lnTo>
                    <a:lnTo>
                      <a:pt x="1108" y="22563"/>
                    </a:lnTo>
                    <a:cubicBezTo>
                      <a:pt x="1072" y="22742"/>
                      <a:pt x="1037" y="22920"/>
                      <a:pt x="1013" y="23111"/>
                    </a:cubicBezTo>
                    <a:lnTo>
                      <a:pt x="8573" y="23111"/>
                    </a:lnTo>
                    <a:lnTo>
                      <a:pt x="8573" y="23778"/>
                    </a:lnTo>
                    <a:lnTo>
                      <a:pt x="894" y="23778"/>
                    </a:lnTo>
                    <a:cubicBezTo>
                      <a:pt x="858" y="23956"/>
                      <a:pt x="834" y="24135"/>
                      <a:pt x="799" y="24325"/>
                    </a:cubicBezTo>
                    <a:lnTo>
                      <a:pt x="8573" y="24325"/>
                    </a:lnTo>
                    <a:lnTo>
                      <a:pt x="8573" y="24992"/>
                    </a:lnTo>
                    <a:lnTo>
                      <a:pt x="691" y="24992"/>
                    </a:lnTo>
                    <a:cubicBezTo>
                      <a:pt x="656" y="25171"/>
                      <a:pt x="620" y="25361"/>
                      <a:pt x="584" y="25540"/>
                    </a:cubicBezTo>
                    <a:lnTo>
                      <a:pt x="8573" y="25540"/>
                    </a:lnTo>
                    <a:lnTo>
                      <a:pt x="8573" y="26218"/>
                    </a:lnTo>
                    <a:lnTo>
                      <a:pt x="465" y="26218"/>
                    </a:lnTo>
                    <a:cubicBezTo>
                      <a:pt x="429" y="26397"/>
                      <a:pt x="394" y="26587"/>
                      <a:pt x="358" y="26766"/>
                    </a:cubicBezTo>
                    <a:lnTo>
                      <a:pt x="8573" y="26766"/>
                    </a:lnTo>
                    <a:lnTo>
                      <a:pt x="8573" y="27433"/>
                    </a:lnTo>
                    <a:lnTo>
                      <a:pt x="239" y="27433"/>
                    </a:lnTo>
                    <a:cubicBezTo>
                      <a:pt x="203" y="27623"/>
                      <a:pt x="168" y="27802"/>
                      <a:pt x="132" y="27981"/>
                    </a:cubicBezTo>
                    <a:lnTo>
                      <a:pt x="8573" y="27981"/>
                    </a:lnTo>
                    <a:lnTo>
                      <a:pt x="8573" y="28647"/>
                    </a:lnTo>
                    <a:lnTo>
                      <a:pt x="1" y="28647"/>
                    </a:lnTo>
                    <a:cubicBezTo>
                      <a:pt x="1" y="28659"/>
                      <a:pt x="1" y="28659"/>
                      <a:pt x="1" y="28671"/>
                    </a:cubicBezTo>
                    <a:lnTo>
                      <a:pt x="1" y="28897"/>
                    </a:lnTo>
                    <a:lnTo>
                      <a:pt x="20253" y="28897"/>
                    </a:lnTo>
                    <a:lnTo>
                      <a:pt x="20253" y="28659"/>
                    </a:lnTo>
                    <a:cubicBezTo>
                      <a:pt x="20253" y="28659"/>
                      <a:pt x="20253" y="28647"/>
                      <a:pt x="20253" y="28647"/>
                    </a:cubicBezTo>
                    <a:lnTo>
                      <a:pt x="11669" y="28647"/>
                    </a:lnTo>
                    <a:lnTo>
                      <a:pt x="11669" y="27981"/>
                    </a:lnTo>
                    <a:lnTo>
                      <a:pt x="20110" y="27981"/>
                    </a:lnTo>
                    <a:cubicBezTo>
                      <a:pt x="20075" y="27790"/>
                      <a:pt x="20039" y="27611"/>
                      <a:pt x="20003" y="27433"/>
                    </a:cubicBezTo>
                    <a:lnTo>
                      <a:pt x="11669" y="27433"/>
                    </a:lnTo>
                    <a:lnTo>
                      <a:pt x="11669" y="26754"/>
                    </a:lnTo>
                    <a:lnTo>
                      <a:pt x="19884" y="26754"/>
                    </a:lnTo>
                    <a:cubicBezTo>
                      <a:pt x="19849" y="26576"/>
                      <a:pt x="19813" y="26397"/>
                      <a:pt x="19777" y="26206"/>
                    </a:cubicBezTo>
                    <a:lnTo>
                      <a:pt x="11669" y="26206"/>
                    </a:lnTo>
                    <a:lnTo>
                      <a:pt x="11669" y="25540"/>
                    </a:lnTo>
                    <a:lnTo>
                      <a:pt x="19658" y="25540"/>
                    </a:lnTo>
                    <a:cubicBezTo>
                      <a:pt x="19622" y="25361"/>
                      <a:pt x="19599" y="25183"/>
                      <a:pt x="19563" y="24992"/>
                    </a:cubicBezTo>
                    <a:lnTo>
                      <a:pt x="11669" y="24992"/>
                    </a:lnTo>
                    <a:lnTo>
                      <a:pt x="11669" y="24325"/>
                    </a:lnTo>
                    <a:lnTo>
                      <a:pt x="19444" y="24325"/>
                    </a:lnTo>
                    <a:cubicBezTo>
                      <a:pt x="19420" y="24147"/>
                      <a:pt x="19384" y="23968"/>
                      <a:pt x="19348" y="23778"/>
                    </a:cubicBezTo>
                    <a:lnTo>
                      <a:pt x="11669" y="23778"/>
                    </a:lnTo>
                    <a:lnTo>
                      <a:pt x="11669" y="23111"/>
                    </a:lnTo>
                    <a:lnTo>
                      <a:pt x="19241" y="23111"/>
                    </a:lnTo>
                    <a:cubicBezTo>
                      <a:pt x="19218" y="22932"/>
                      <a:pt x="19182" y="22742"/>
                      <a:pt x="19158" y="22563"/>
                    </a:cubicBezTo>
                    <a:lnTo>
                      <a:pt x="11669" y="22563"/>
                    </a:lnTo>
                    <a:lnTo>
                      <a:pt x="11669" y="21896"/>
                    </a:lnTo>
                    <a:lnTo>
                      <a:pt x="19039" y="21896"/>
                    </a:lnTo>
                    <a:cubicBezTo>
                      <a:pt x="19003" y="21718"/>
                      <a:pt x="18979" y="21527"/>
                      <a:pt x="18956" y="21349"/>
                    </a:cubicBezTo>
                    <a:lnTo>
                      <a:pt x="11669" y="21349"/>
                    </a:lnTo>
                    <a:lnTo>
                      <a:pt x="11669" y="20682"/>
                    </a:lnTo>
                    <a:lnTo>
                      <a:pt x="18848" y="20682"/>
                    </a:lnTo>
                    <a:cubicBezTo>
                      <a:pt x="18813" y="20491"/>
                      <a:pt x="18789" y="20313"/>
                      <a:pt x="18753" y="20134"/>
                    </a:cubicBezTo>
                    <a:lnTo>
                      <a:pt x="11669" y="20134"/>
                    </a:lnTo>
                    <a:lnTo>
                      <a:pt x="11669" y="19456"/>
                    </a:lnTo>
                    <a:lnTo>
                      <a:pt x="18670" y="19456"/>
                    </a:lnTo>
                    <a:cubicBezTo>
                      <a:pt x="18634" y="19277"/>
                      <a:pt x="18610" y="19098"/>
                      <a:pt x="18586" y="18908"/>
                    </a:cubicBezTo>
                    <a:lnTo>
                      <a:pt x="11669" y="18908"/>
                    </a:lnTo>
                    <a:lnTo>
                      <a:pt x="11669" y="18241"/>
                    </a:lnTo>
                    <a:lnTo>
                      <a:pt x="18479" y="18241"/>
                    </a:lnTo>
                    <a:cubicBezTo>
                      <a:pt x="18444" y="18063"/>
                      <a:pt x="18420" y="17884"/>
                      <a:pt x="18396" y="17694"/>
                    </a:cubicBezTo>
                    <a:lnTo>
                      <a:pt x="11669" y="17694"/>
                    </a:lnTo>
                    <a:lnTo>
                      <a:pt x="11669" y="17027"/>
                    </a:lnTo>
                    <a:lnTo>
                      <a:pt x="18301" y="17027"/>
                    </a:lnTo>
                    <a:cubicBezTo>
                      <a:pt x="18277" y="16848"/>
                      <a:pt x="18253" y="16670"/>
                      <a:pt x="18217" y="16479"/>
                    </a:cubicBezTo>
                    <a:lnTo>
                      <a:pt x="11669" y="16479"/>
                    </a:lnTo>
                    <a:lnTo>
                      <a:pt x="11669" y="15812"/>
                    </a:lnTo>
                    <a:lnTo>
                      <a:pt x="18134" y="15812"/>
                    </a:lnTo>
                    <a:cubicBezTo>
                      <a:pt x="18110" y="15634"/>
                      <a:pt x="18086" y="15443"/>
                      <a:pt x="18051" y="15265"/>
                    </a:cubicBezTo>
                    <a:lnTo>
                      <a:pt x="11669" y="15265"/>
                    </a:lnTo>
                    <a:lnTo>
                      <a:pt x="11669" y="14598"/>
                    </a:lnTo>
                    <a:lnTo>
                      <a:pt x="17967" y="14598"/>
                    </a:lnTo>
                    <a:lnTo>
                      <a:pt x="17896" y="14050"/>
                    </a:lnTo>
                    <a:lnTo>
                      <a:pt x="11669" y="14050"/>
                    </a:lnTo>
                    <a:lnTo>
                      <a:pt x="11669" y="13383"/>
                    </a:lnTo>
                    <a:lnTo>
                      <a:pt x="17813" y="13383"/>
                    </a:lnTo>
                    <a:cubicBezTo>
                      <a:pt x="17789" y="13193"/>
                      <a:pt x="17765" y="13014"/>
                      <a:pt x="17741" y="12836"/>
                    </a:cubicBezTo>
                    <a:lnTo>
                      <a:pt x="11669" y="12836"/>
                    </a:lnTo>
                    <a:lnTo>
                      <a:pt x="11669" y="12157"/>
                    </a:lnTo>
                    <a:lnTo>
                      <a:pt x="17658" y="12157"/>
                    </a:lnTo>
                    <a:lnTo>
                      <a:pt x="17586" y="11621"/>
                    </a:lnTo>
                    <a:lnTo>
                      <a:pt x="11669" y="11621"/>
                    </a:lnTo>
                    <a:lnTo>
                      <a:pt x="11669" y="10943"/>
                    </a:lnTo>
                    <a:lnTo>
                      <a:pt x="17503" y="10943"/>
                    </a:lnTo>
                    <a:cubicBezTo>
                      <a:pt x="17491" y="10764"/>
                      <a:pt x="17467" y="10586"/>
                      <a:pt x="17443" y="10395"/>
                    </a:cubicBezTo>
                    <a:lnTo>
                      <a:pt x="11669" y="10395"/>
                    </a:lnTo>
                    <a:lnTo>
                      <a:pt x="11669" y="9728"/>
                    </a:lnTo>
                    <a:lnTo>
                      <a:pt x="17360" y="9728"/>
                    </a:lnTo>
                    <a:cubicBezTo>
                      <a:pt x="17348" y="9550"/>
                      <a:pt x="17324" y="9371"/>
                      <a:pt x="17301" y="9181"/>
                    </a:cubicBezTo>
                    <a:lnTo>
                      <a:pt x="11669" y="9181"/>
                    </a:lnTo>
                    <a:lnTo>
                      <a:pt x="11669" y="8514"/>
                    </a:lnTo>
                    <a:lnTo>
                      <a:pt x="17229" y="8514"/>
                    </a:lnTo>
                    <a:cubicBezTo>
                      <a:pt x="17205" y="8323"/>
                      <a:pt x="17182" y="8145"/>
                      <a:pt x="17170" y="7966"/>
                    </a:cubicBezTo>
                    <a:lnTo>
                      <a:pt x="11669" y="7966"/>
                    </a:lnTo>
                    <a:lnTo>
                      <a:pt x="11669" y="7287"/>
                    </a:lnTo>
                    <a:lnTo>
                      <a:pt x="17098" y="7287"/>
                    </a:lnTo>
                    <a:lnTo>
                      <a:pt x="17039" y="6740"/>
                    </a:lnTo>
                    <a:lnTo>
                      <a:pt x="11669" y="6740"/>
                    </a:lnTo>
                    <a:lnTo>
                      <a:pt x="11669" y="6073"/>
                    </a:lnTo>
                    <a:lnTo>
                      <a:pt x="16967" y="6073"/>
                    </a:lnTo>
                    <a:cubicBezTo>
                      <a:pt x="16943" y="5894"/>
                      <a:pt x="16932" y="5716"/>
                      <a:pt x="16908" y="5525"/>
                    </a:cubicBezTo>
                    <a:lnTo>
                      <a:pt x="11669" y="5525"/>
                    </a:lnTo>
                    <a:lnTo>
                      <a:pt x="11669" y="4859"/>
                    </a:lnTo>
                    <a:lnTo>
                      <a:pt x="16836" y="4859"/>
                    </a:lnTo>
                    <a:lnTo>
                      <a:pt x="16789" y="4311"/>
                    </a:lnTo>
                    <a:lnTo>
                      <a:pt x="11669" y="4311"/>
                    </a:lnTo>
                    <a:lnTo>
                      <a:pt x="11669" y="3644"/>
                    </a:lnTo>
                    <a:lnTo>
                      <a:pt x="16729" y="3644"/>
                    </a:lnTo>
                    <a:lnTo>
                      <a:pt x="16681" y="3097"/>
                    </a:lnTo>
                    <a:lnTo>
                      <a:pt x="11669" y="3097"/>
                    </a:lnTo>
                    <a:lnTo>
                      <a:pt x="11669" y="2430"/>
                    </a:lnTo>
                    <a:lnTo>
                      <a:pt x="16610" y="2430"/>
                    </a:lnTo>
                    <a:cubicBezTo>
                      <a:pt x="16586" y="2251"/>
                      <a:pt x="16574" y="2061"/>
                      <a:pt x="16551" y="1882"/>
                    </a:cubicBezTo>
                    <a:lnTo>
                      <a:pt x="11669" y="1882"/>
                    </a:lnTo>
                    <a:lnTo>
                      <a:pt x="11669" y="1215"/>
                    </a:lnTo>
                    <a:lnTo>
                      <a:pt x="16491" y="1215"/>
                    </a:lnTo>
                    <a:cubicBezTo>
                      <a:pt x="16479" y="1037"/>
                      <a:pt x="16467" y="846"/>
                      <a:pt x="16443" y="668"/>
                    </a:cubicBezTo>
                    <a:lnTo>
                      <a:pt x="11669" y="668"/>
                    </a:lnTo>
                    <a:lnTo>
                      <a:pt x="11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3322655" y="3943848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36" y="1"/>
                    </a:moveTo>
                    <a:cubicBezTo>
                      <a:pt x="25" y="227"/>
                      <a:pt x="13" y="441"/>
                      <a:pt x="1" y="668"/>
                    </a:cubicBezTo>
                    <a:cubicBezTo>
                      <a:pt x="25" y="441"/>
                      <a:pt x="36" y="227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>
                <a:off x="3341444" y="3377972"/>
                <a:ext cx="6455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668" extrusionOk="0">
                    <a:moveTo>
                      <a:pt x="0" y="0"/>
                    </a:moveTo>
                    <a:cubicBezTo>
                      <a:pt x="0" y="227"/>
                      <a:pt x="0" y="453"/>
                      <a:pt x="0" y="667"/>
                    </a:cubicBezTo>
                    <a:lnTo>
                      <a:pt x="3191" y="667"/>
                    </a:lnTo>
                    <a:lnTo>
                      <a:pt x="31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3320976" y="3968421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36" y="227"/>
                      <a:pt x="24" y="441"/>
                      <a:pt x="0" y="667"/>
                    </a:cubicBezTo>
                    <a:lnTo>
                      <a:pt x="0" y="667"/>
                    </a:lnTo>
                    <a:cubicBezTo>
                      <a:pt x="24" y="441"/>
                      <a:pt x="36" y="227"/>
                      <a:pt x="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3341201" y="3402526"/>
                <a:ext cx="6480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68" extrusionOk="0">
                    <a:moveTo>
                      <a:pt x="12" y="1"/>
                    </a:moveTo>
                    <a:cubicBezTo>
                      <a:pt x="1" y="227"/>
                      <a:pt x="1" y="453"/>
                      <a:pt x="1" y="667"/>
                    </a:cubicBezTo>
                    <a:lnTo>
                      <a:pt x="3203" y="667"/>
                    </a:lnTo>
                    <a:lnTo>
                      <a:pt x="32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3341444" y="3328846"/>
                <a:ext cx="6455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668" extrusionOk="0">
                    <a:moveTo>
                      <a:pt x="0" y="0"/>
                    </a:moveTo>
                    <a:cubicBezTo>
                      <a:pt x="0" y="215"/>
                      <a:pt x="0" y="441"/>
                      <a:pt x="0" y="667"/>
                    </a:cubicBezTo>
                    <a:lnTo>
                      <a:pt x="3191" y="667"/>
                    </a:lnTo>
                    <a:lnTo>
                      <a:pt x="319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3317356" y="4017548"/>
                <a:ext cx="1234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61" h="667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7" y="226"/>
                      <a:pt x="25" y="453"/>
                      <a:pt x="1" y="667"/>
                    </a:cubicBezTo>
                    <a:lnTo>
                      <a:pt x="1" y="667"/>
                    </a:lnTo>
                    <a:cubicBezTo>
                      <a:pt x="25" y="453"/>
                      <a:pt x="37" y="226"/>
                      <a:pt x="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3315677" y="4042101"/>
                <a:ext cx="991" cy="12054"/>
              </a:xfrm>
              <a:custGeom>
                <a:avLst/>
                <a:gdLst/>
                <a:ahLst/>
                <a:cxnLst/>
                <a:rect l="l" t="t" r="r" b="b"/>
                <a:pathLst>
                  <a:path w="49" h="596" extrusionOk="0">
                    <a:moveTo>
                      <a:pt x="48" y="1"/>
                    </a:moveTo>
                    <a:cubicBezTo>
                      <a:pt x="26" y="191"/>
                      <a:pt x="14" y="380"/>
                      <a:pt x="3" y="561"/>
                    </a:cubicBezTo>
                    <a:lnTo>
                      <a:pt x="3" y="561"/>
                    </a:lnTo>
                    <a:cubicBezTo>
                      <a:pt x="15" y="371"/>
                      <a:pt x="37" y="191"/>
                      <a:pt x="48" y="1"/>
                    </a:cubicBezTo>
                    <a:close/>
                    <a:moveTo>
                      <a:pt x="3" y="561"/>
                    </a:moveTo>
                    <a:lnTo>
                      <a:pt x="3" y="561"/>
                    </a:lnTo>
                    <a:cubicBezTo>
                      <a:pt x="2" y="572"/>
                      <a:pt x="1" y="584"/>
                      <a:pt x="0" y="596"/>
                    </a:cubicBezTo>
                    <a:cubicBezTo>
                      <a:pt x="1" y="584"/>
                      <a:pt x="2" y="572"/>
                      <a:pt x="3" y="5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3319297" y="3993217"/>
                <a:ext cx="97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8" h="668" extrusionOk="0">
                    <a:moveTo>
                      <a:pt x="48" y="1"/>
                    </a:moveTo>
                    <a:lnTo>
                      <a:pt x="0" y="667"/>
                    </a:lnTo>
                    <a:cubicBezTo>
                      <a:pt x="24" y="441"/>
                      <a:pt x="36" y="215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>
                <a:off x="3341444" y="3353399"/>
                <a:ext cx="64558" cy="13753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680" extrusionOk="0">
                    <a:moveTo>
                      <a:pt x="0" y="1"/>
                    </a:moveTo>
                    <a:cubicBezTo>
                      <a:pt x="0" y="203"/>
                      <a:pt x="0" y="418"/>
                      <a:pt x="0" y="620"/>
                    </a:cubicBezTo>
                    <a:lnTo>
                      <a:pt x="0" y="680"/>
                    </a:lnTo>
                    <a:lnTo>
                      <a:pt x="3191" y="680"/>
                    </a:lnTo>
                    <a:lnTo>
                      <a:pt x="319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4" name="Google Shape;1134;p39"/>
              <p:cNvSpPr/>
              <p:nvPr/>
            </p:nvSpPr>
            <p:spPr>
              <a:xfrm>
                <a:off x="3329875" y="3820799"/>
                <a:ext cx="74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68" extrusionOk="0">
                    <a:moveTo>
                      <a:pt x="25" y="1"/>
                    </a:moveTo>
                    <a:lnTo>
                      <a:pt x="1" y="668"/>
                    </a:lnTo>
                    <a:lnTo>
                      <a:pt x="13" y="668"/>
                    </a:lnTo>
                    <a:cubicBezTo>
                      <a:pt x="13" y="441"/>
                      <a:pt x="37" y="227"/>
                      <a:pt x="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5" name="Google Shape;1135;p39"/>
              <p:cNvSpPr/>
              <p:nvPr/>
            </p:nvSpPr>
            <p:spPr>
              <a:xfrm>
                <a:off x="3341201" y="3427342"/>
                <a:ext cx="64801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67" extrusionOk="0">
                    <a:moveTo>
                      <a:pt x="1" y="0"/>
                    </a:moveTo>
                    <a:cubicBezTo>
                      <a:pt x="1" y="214"/>
                      <a:pt x="1" y="441"/>
                      <a:pt x="1" y="667"/>
                    </a:cubicBezTo>
                    <a:lnTo>
                      <a:pt x="3203" y="667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6" name="Google Shape;1136;p39"/>
              <p:cNvSpPr/>
              <p:nvPr/>
            </p:nvSpPr>
            <p:spPr>
              <a:xfrm>
                <a:off x="3328439" y="3845372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36" y="0"/>
                    </a:moveTo>
                    <a:lnTo>
                      <a:pt x="1" y="667"/>
                    </a:lnTo>
                    <a:lnTo>
                      <a:pt x="12" y="667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7" name="Google Shape;1137;p39"/>
              <p:cNvSpPr/>
              <p:nvPr/>
            </p:nvSpPr>
            <p:spPr>
              <a:xfrm>
                <a:off x="3558175" y="4042101"/>
                <a:ext cx="971" cy="12054"/>
              </a:xfrm>
              <a:custGeom>
                <a:avLst/>
                <a:gdLst/>
                <a:ahLst/>
                <a:cxnLst/>
                <a:rect l="l" t="t" r="r" b="b"/>
                <a:pathLst>
                  <a:path w="48" h="59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2" y="203"/>
                      <a:pt x="24" y="394"/>
                      <a:pt x="48" y="596"/>
                    </a:cubicBezTo>
                    <a:cubicBezTo>
                      <a:pt x="24" y="394"/>
                      <a:pt x="12" y="203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3340230" y="3501021"/>
                <a:ext cx="65772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668" extrusionOk="0">
                    <a:moveTo>
                      <a:pt x="13" y="0"/>
                    </a:moveTo>
                    <a:cubicBezTo>
                      <a:pt x="13" y="227"/>
                      <a:pt x="1" y="441"/>
                      <a:pt x="1" y="667"/>
                    </a:cubicBezTo>
                    <a:lnTo>
                      <a:pt x="3251" y="667"/>
                    </a:lnTo>
                    <a:lnTo>
                      <a:pt x="32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3554555" y="3992974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48" y="668"/>
                    </a:moveTo>
                    <a:cubicBezTo>
                      <a:pt x="36" y="453"/>
                      <a:pt x="12" y="227"/>
                      <a:pt x="0" y="1"/>
                    </a:cubicBezTo>
                    <a:lnTo>
                      <a:pt x="0" y="1"/>
                    </a:lnTo>
                    <a:cubicBezTo>
                      <a:pt x="12" y="227"/>
                      <a:pt x="36" y="453"/>
                      <a:pt x="48" y="6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3552876" y="3968421"/>
                <a:ext cx="97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8" h="6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2" y="227"/>
                      <a:pt x="24" y="441"/>
                      <a:pt x="48" y="667"/>
                    </a:cubicBezTo>
                    <a:cubicBezTo>
                      <a:pt x="36" y="441"/>
                      <a:pt x="12" y="227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3339765" y="3525574"/>
                <a:ext cx="66237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668" extrusionOk="0">
                    <a:moveTo>
                      <a:pt x="12" y="1"/>
                    </a:moveTo>
                    <a:cubicBezTo>
                      <a:pt x="12" y="227"/>
                      <a:pt x="12" y="441"/>
                      <a:pt x="0" y="668"/>
                    </a:cubicBezTo>
                    <a:lnTo>
                      <a:pt x="3274" y="668"/>
                    </a:lnTo>
                    <a:lnTo>
                      <a:pt x="327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3556233" y="4017548"/>
                <a:ext cx="1234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61" h="667" extrusionOk="0">
                    <a:moveTo>
                      <a:pt x="1" y="0"/>
                    </a:moveTo>
                    <a:lnTo>
                      <a:pt x="48" y="667"/>
                    </a:lnTo>
                    <a:lnTo>
                      <a:pt x="60" y="667"/>
                    </a:lnTo>
                    <a:cubicBezTo>
                      <a:pt x="37" y="453"/>
                      <a:pt x="25" y="226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3340958" y="3451895"/>
                <a:ext cx="65044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668" extrusionOk="0">
                    <a:moveTo>
                      <a:pt x="1" y="1"/>
                    </a:moveTo>
                    <a:cubicBezTo>
                      <a:pt x="1" y="215"/>
                      <a:pt x="1" y="441"/>
                      <a:pt x="1" y="667"/>
                    </a:cubicBezTo>
                    <a:lnTo>
                      <a:pt x="3215" y="667"/>
                    </a:lnTo>
                    <a:lnTo>
                      <a:pt x="3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3324111" y="3919295"/>
                <a:ext cx="1214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68" extrusionOk="0">
                    <a:moveTo>
                      <a:pt x="48" y="0"/>
                    </a:moveTo>
                    <a:cubicBezTo>
                      <a:pt x="36" y="215"/>
                      <a:pt x="12" y="441"/>
                      <a:pt x="0" y="667"/>
                    </a:cubicBezTo>
                    <a:lnTo>
                      <a:pt x="12" y="667"/>
                    </a:lnTo>
                    <a:cubicBezTo>
                      <a:pt x="24" y="441"/>
                      <a:pt x="36" y="227"/>
                      <a:pt x="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3325790" y="3894499"/>
                <a:ext cx="991" cy="13733"/>
              </a:xfrm>
              <a:custGeom>
                <a:avLst/>
                <a:gdLst/>
                <a:ahLst/>
                <a:cxnLst/>
                <a:rect l="l" t="t" r="r" b="b"/>
                <a:pathLst>
                  <a:path w="49" h="679" extrusionOk="0">
                    <a:moveTo>
                      <a:pt x="36" y="0"/>
                    </a:moveTo>
                    <a:cubicBezTo>
                      <a:pt x="24" y="226"/>
                      <a:pt x="12" y="453"/>
                      <a:pt x="1" y="679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3327226" y="3869925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37" y="1"/>
                    </a:moveTo>
                    <a:lnTo>
                      <a:pt x="1" y="667"/>
                    </a:lnTo>
                    <a:cubicBezTo>
                      <a:pt x="25" y="453"/>
                      <a:pt x="37" y="227"/>
                      <a:pt x="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3560096" y="4066917"/>
                <a:ext cx="1214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" y="87"/>
                      <a:pt x="11" y="173"/>
                      <a:pt x="19" y="258"/>
                    </a:cubicBezTo>
                    <a:lnTo>
                      <a:pt x="19" y="258"/>
                    </a:lnTo>
                    <a:lnTo>
                      <a:pt x="0" y="0"/>
                    </a:lnTo>
                    <a:close/>
                    <a:moveTo>
                      <a:pt x="19" y="258"/>
                    </a:moveTo>
                    <a:lnTo>
                      <a:pt x="48" y="667"/>
                    </a:lnTo>
                    <a:lnTo>
                      <a:pt x="60" y="667"/>
                    </a:lnTo>
                    <a:cubicBezTo>
                      <a:pt x="45" y="528"/>
                      <a:pt x="31" y="394"/>
                      <a:pt x="19" y="25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3559125" y="4054863"/>
                <a:ext cx="20" cy="991"/>
              </a:xfrm>
              <a:custGeom>
                <a:avLst/>
                <a:gdLst/>
                <a:ahLst/>
                <a:cxnLst/>
                <a:rect l="l" t="t" r="r" b="b"/>
                <a:pathLst>
                  <a:path w="1" h="49" extrusionOk="0">
                    <a:moveTo>
                      <a:pt x="1" y="48"/>
                    </a:moveTo>
                    <a:cubicBezTo>
                      <a:pt x="1" y="25"/>
                      <a:pt x="1" y="13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3340473" y="3476448"/>
                <a:ext cx="65529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668" extrusionOk="0">
                    <a:moveTo>
                      <a:pt x="13" y="1"/>
                    </a:moveTo>
                    <a:lnTo>
                      <a:pt x="1" y="668"/>
                    </a:lnTo>
                    <a:lnTo>
                      <a:pt x="3239" y="668"/>
                    </a:lnTo>
                    <a:lnTo>
                      <a:pt x="32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3313513" y="4066917"/>
                <a:ext cx="1214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67" extrusionOk="0">
                    <a:moveTo>
                      <a:pt x="60" y="0"/>
                    </a:moveTo>
                    <a:lnTo>
                      <a:pt x="60" y="0"/>
                    </a:lnTo>
                    <a:lnTo>
                      <a:pt x="0" y="667"/>
                    </a:lnTo>
                    <a:lnTo>
                      <a:pt x="0" y="6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3340958" y="3279719"/>
                <a:ext cx="65044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668" extrusionOk="0">
                    <a:moveTo>
                      <a:pt x="1" y="1"/>
                    </a:moveTo>
                    <a:lnTo>
                      <a:pt x="13" y="667"/>
                    </a:lnTo>
                    <a:lnTo>
                      <a:pt x="3215" y="667"/>
                    </a:lnTo>
                    <a:lnTo>
                      <a:pt x="32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3341201" y="3304273"/>
                <a:ext cx="6480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68" extrusionOk="0">
                    <a:moveTo>
                      <a:pt x="1" y="1"/>
                    </a:moveTo>
                    <a:cubicBezTo>
                      <a:pt x="1" y="215"/>
                      <a:pt x="1" y="442"/>
                      <a:pt x="1" y="668"/>
                    </a:cubicBezTo>
                    <a:lnTo>
                      <a:pt x="3203" y="668"/>
                    </a:lnTo>
                    <a:lnTo>
                      <a:pt x="32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3315677" y="4054377"/>
                <a:ext cx="20" cy="1476"/>
              </a:xfrm>
              <a:custGeom>
                <a:avLst/>
                <a:gdLst/>
                <a:ahLst/>
                <a:cxnLst/>
                <a:rect l="l" t="t" r="r" b="b"/>
                <a:pathLst>
                  <a:path w="1" h="73" extrusionOk="0">
                    <a:moveTo>
                      <a:pt x="0" y="1"/>
                    </a:moveTo>
                    <a:lnTo>
                      <a:pt x="0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3340716" y="3254924"/>
                <a:ext cx="65286" cy="13733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679" extrusionOk="0">
                    <a:moveTo>
                      <a:pt x="1" y="0"/>
                    </a:moveTo>
                    <a:cubicBezTo>
                      <a:pt x="1" y="226"/>
                      <a:pt x="13" y="453"/>
                      <a:pt x="13" y="679"/>
                    </a:cubicBezTo>
                    <a:lnTo>
                      <a:pt x="3227" y="679"/>
                    </a:lnTo>
                    <a:lnTo>
                      <a:pt x="32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5" name="Google Shape;1155;p39"/>
              <p:cNvSpPr/>
              <p:nvPr/>
            </p:nvSpPr>
            <p:spPr>
              <a:xfrm>
                <a:off x="3468578" y="3402526"/>
                <a:ext cx="6480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3204" y="667"/>
                    </a:lnTo>
                    <a:cubicBezTo>
                      <a:pt x="3204" y="453"/>
                      <a:pt x="3204" y="227"/>
                      <a:pt x="32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3468578" y="3427342"/>
                <a:ext cx="65044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3216" y="667"/>
                    </a:lnTo>
                    <a:lnTo>
                      <a:pt x="32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3468578" y="3353399"/>
                <a:ext cx="64801" cy="13753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80" extrusionOk="0">
                    <a:moveTo>
                      <a:pt x="1" y="1"/>
                    </a:moveTo>
                    <a:lnTo>
                      <a:pt x="1" y="680"/>
                    </a:lnTo>
                    <a:lnTo>
                      <a:pt x="3204" y="680"/>
                    </a:lnTo>
                    <a:lnTo>
                      <a:pt x="3204" y="620"/>
                    </a:lnTo>
                    <a:lnTo>
                      <a:pt x="3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3468578" y="3377972"/>
                <a:ext cx="6480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68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3204" y="667"/>
                    </a:lnTo>
                    <a:cubicBezTo>
                      <a:pt x="3204" y="453"/>
                      <a:pt x="3204" y="227"/>
                      <a:pt x="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3551177" y="3943848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1" y="1"/>
                    </a:moveTo>
                    <a:lnTo>
                      <a:pt x="37" y="668"/>
                    </a:lnTo>
                    <a:lnTo>
                      <a:pt x="48" y="668"/>
                    </a:lnTo>
                    <a:cubicBezTo>
                      <a:pt x="37" y="441"/>
                      <a:pt x="25" y="2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0" name="Google Shape;1160;p39"/>
              <p:cNvSpPr/>
              <p:nvPr/>
            </p:nvSpPr>
            <p:spPr>
              <a:xfrm>
                <a:off x="3468578" y="3550148"/>
                <a:ext cx="66722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3299" y="667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1" name="Google Shape;1161;p39"/>
              <p:cNvSpPr/>
              <p:nvPr/>
            </p:nvSpPr>
            <p:spPr>
              <a:xfrm>
                <a:off x="3468578" y="3525574"/>
                <a:ext cx="66257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3275" y="668"/>
                    </a:lnTo>
                    <a:cubicBezTo>
                      <a:pt x="3275" y="441"/>
                      <a:pt x="3275" y="227"/>
                      <a:pt x="3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3468578" y="3328846"/>
                <a:ext cx="6480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668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3192" y="667"/>
                    </a:lnTo>
                    <a:cubicBezTo>
                      <a:pt x="3204" y="441"/>
                      <a:pt x="3204" y="215"/>
                      <a:pt x="3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3468578" y="3501021"/>
                <a:ext cx="65772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668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3251" y="667"/>
                    </a:lnTo>
                    <a:lnTo>
                      <a:pt x="32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3340473" y="3230350"/>
                <a:ext cx="65529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668" extrusionOk="0">
                    <a:moveTo>
                      <a:pt x="1" y="1"/>
                    </a:moveTo>
                    <a:lnTo>
                      <a:pt x="13" y="668"/>
                    </a:lnTo>
                    <a:lnTo>
                      <a:pt x="3239" y="668"/>
                    </a:lnTo>
                    <a:lnTo>
                      <a:pt x="32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3468578" y="3476448"/>
                <a:ext cx="65529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3239" y="668"/>
                    </a:ln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3468578" y="3451895"/>
                <a:ext cx="65286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3216" y="667"/>
                    </a:lnTo>
                    <a:cubicBezTo>
                      <a:pt x="3228" y="441"/>
                      <a:pt x="3228" y="215"/>
                      <a:pt x="32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3468578" y="3304273"/>
                <a:ext cx="65044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3204" y="668"/>
                    </a:lnTo>
                    <a:lnTo>
                      <a:pt x="32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3336145" y="3673197"/>
                <a:ext cx="69857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668" extrusionOk="0">
                    <a:moveTo>
                      <a:pt x="12" y="0"/>
                    </a:moveTo>
                    <a:cubicBezTo>
                      <a:pt x="12" y="227"/>
                      <a:pt x="1" y="453"/>
                      <a:pt x="1" y="667"/>
                    </a:cubicBezTo>
                    <a:lnTo>
                      <a:pt x="3453" y="667"/>
                    </a:lnTo>
                    <a:lnTo>
                      <a:pt x="34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3468578" y="3205797"/>
                <a:ext cx="66257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668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3251" y="667"/>
                    </a:lnTo>
                    <a:cubicBezTo>
                      <a:pt x="3263" y="441"/>
                      <a:pt x="3263" y="227"/>
                      <a:pt x="3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3333253" y="3747119"/>
                <a:ext cx="74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68" extrusionOk="0">
                    <a:moveTo>
                      <a:pt x="24" y="1"/>
                    </a:moveTo>
                    <a:cubicBezTo>
                      <a:pt x="13" y="215"/>
                      <a:pt x="1" y="441"/>
                      <a:pt x="1" y="667"/>
                    </a:cubicBezTo>
                    <a:lnTo>
                      <a:pt x="13" y="667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3337581" y="3624070"/>
                <a:ext cx="6842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668" extrusionOk="0">
                    <a:moveTo>
                      <a:pt x="13" y="0"/>
                    </a:moveTo>
                    <a:lnTo>
                      <a:pt x="1" y="667"/>
                    </a:lnTo>
                    <a:lnTo>
                      <a:pt x="3382" y="667"/>
                    </a:lnTo>
                    <a:lnTo>
                      <a:pt x="33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3334223" y="3722323"/>
                <a:ext cx="728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36" h="667" extrusionOk="0">
                    <a:moveTo>
                      <a:pt x="24" y="0"/>
                    </a:moveTo>
                    <a:cubicBezTo>
                      <a:pt x="12" y="226"/>
                      <a:pt x="12" y="453"/>
                      <a:pt x="0" y="667"/>
                    </a:cubicBezTo>
                    <a:lnTo>
                      <a:pt x="12" y="667"/>
                    </a:lnTo>
                    <a:cubicBezTo>
                      <a:pt x="24" y="453"/>
                      <a:pt x="24" y="226"/>
                      <a:pt x="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3335174" y="3697750"/>
                <a:ext cx="7082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668" extrusionOk="0">
                    <a:moveTo>
                      <a:pt x="25" y="1"/>
                    </a:moveTo>
                    <a:cubicBezTo>
                      <a:pt x="13" y="227"/>
                      <a:pt x="1" y="453"/>
                      <a:pt x="1" y="668"/>
                    </a:cubicBezTo>
                    <a:lnTo>
                      <a:pt x="3501" y="668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3336873" y="3648381"/>
                <a:ext cx="69129" cy="13753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680" extrusionOk="0">
                    <a:moveTo>
                      <a:pt x="24" y="1"/>
                    </a:moveTo>
                    <a:lnTo>
                      <a:pt x="0" y="680"/>
                    </a:lnTo>
                    <a:lnTo>
                      <a:pt x="3417" y="680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468578" y="3279719"/>
                <a:ext cx="65044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3216" y="667"/>
                    </a:lnTo>
                    <a:lnTo>
                      <a:pt x="321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3340008" y="3205797"/>
                <a:ext cx="65994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668" extrusionOk="0">
                    <a:moveTo>
                      <a:pt x="0" y="0"/>
                    </a:moveTo>
                    <a:cubicBezTo>
                      <a:pt x="12" y="227"/>
                      <a:pt x="12" y="441"/>
                      <a:pt x="12" y="667"/>
                    </a:cubicBezTo>
                    <a:lnTo>
                      <a:pt x="3262" y="667"/>
                    </a:lnTo>
                    <a:lnTo>
                      <a:pt x="32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3468578" y="3230350"/>
                <a:ext cx="65772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3239" y="668"/>
                    </a:lnTo>
                    <a:cubicBezTo>
                      <a:pt x="3239" y="453"/>
                      <a:pt x="3251" y="227"/>
                      <a:pt x="32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3468578" y="3254924"/>
                <a:ext cx="65529" cy="13733"/>
              </a:xfrm>
              <a:custGeom>
                <a:avLst/>
                <a:gdLst/>
                <a:ahLst/>
                <a:cxnLst/>
                <a:rect l="l" t="t" r="r" b="b"/>
                <a:pathLst>
                  <a:path w="3240" h="679" extrusionOk="0">
                    <a:moveTo>
                      <a:pt x="1" y="0"/>
                    </a:moveTo>
                    <a:lnTo>
                      <a:pt x="1" y="679"/>
                    </a:lnTo>
                    <a:lnTo>
                      <a:pt x="3216" y="679"/>
                    </a:lnTo>
                    <a:cubicBezTo>
                      <a:pt x="3228" y="453"/>
                      <a:pt x="3228" y="226"/>
                      <a:pt x="32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9" name="Google Shape;1179;p39"/>
              <p:cNvSpPr/>
              <p:nvPr/>
            </p:nvSpPr>
            <p:spPr>
              <a:xfrm>
                <a:off x="3542986" y="3796246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1" y="0"/>
                    </a:moveTo>
                    <a:cubicBezTo>
                      <a:pt x="13" y="227"/>
                      <a:pt x="13" y="441"/>
                      <a:pt x="25" y="667"/>
                    </a:cubicBezTo>
                    <a:lnTo>
                      <a:pt x="49" y="667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0" name="Google Shape;1180;p39"/>
              <p:cNvSpPr/>
              <p:nvPr/>
            </p:nvSpPr>
            <p:spPr>
              <a:xfrm>
                <a:off x="3338309" y="3599517"/>
                <a:ext cx="67693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667" extrusionOk="0">
                    <a:moveTo>
                      <a:pt x="13" y="0"/>
                    </a:moveTo>
                    <a:lnTo>
                      <a:pt x="1" y="667"/>
                    </a:lnTo>
                    <a:lnTo>
                      <a:pt x="3346" y="667"/>
                    </a:lnTo>
                    <a:lnTo>
                      <a:pt x="3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3543957" y="3820799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1" y="1"/>
                    </a:moveTo>
                    <a:cubicBezTo>
                      <a:pt x="13" y="227"/>
                      <a:pt x="24" y="441"/>
                      <a:pt x="36" y="668"/>
                    </a:cubicBezTo>
                    <a:lnTo>
                      <a:pt x="48" y="668"/>
                    </a:lnTo>
                    <a:cubicBezTo>
                      <a:pt x="36" y="453"/>
                      <a:pt x="24" y="227"/>
                      <a:pt x="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3540822" y="3747119"/>
                <a:ext cx="74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68" extrusionOk="0">
                    <a:moveTo>
                      <a:pt x="1" y="1"/>
                    </a:moveTo>
                    <a:lnTo>
                      <a:pt x="25" y="667"/>
                    </a:lnTo>
                    <a:lnTo>
                      <a:pt x="37" y="667"/>
                    </a:lnTo>
                    <a:cubicBezTo>
                      <a:pt x="25" y="441"/>
                      <a:pt x="13" y="215"/>
                      <a:pt x="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3545170" y="3845372"/>
                <a:ext cx="1214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68" extrusionOk="0">
                    <a:moveTo>
                      <a:pt x="0" y="0"/>
                    </a:moveTo>
                    <a:lnTo>
                      <a:pt x="36" y="667"/>
                    </a:lnTo>
                    <a:lnTo>
                      <a:pt x="60" y="66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4" name="Google Shape;1184;p39"/>
              <p:cNvSpPr/>
              <p:nvPr/>
            </p:nvSpPr>
            <p:spPr>
              <a:xfrm>
                <a:off x="3541793" y="3771672"/>
                <a:ext cx="74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7" h="668" extrusionOk="0">
                    <a:moveTo>
                      <a:pt x="0" y="1"/>
                    </a:moveTo>
                    <a:cubicBezTo>
                      <a:pt x="0" y="215"/>
                      <a:pt x="12" y="442"/>
                      <a:pt x="24" y="668"/>
                    </a:cubicBezTo>
                    <a:lnTo>
                      <a:pt x="36" y="668"/>
                    </a:lnTo>
                    <a:cubicBezTo>
                      <a:pt x="36" y="442"/>
                      <a:pt x="24" y="215"/>
                      <a:pt x="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5" name="Google Shape;1185;p39"/>
              <p:cNvSpPr/>
              <p:nvPr/>
            </p:nvSpPr>
            <p:spPr>
              <a:xfrm>
                <a:off x="3330846" y="3796246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36" y="0"/>
                    </a:moveTo>
                    <a:cubicBezTo>
                      <a:pt x="24" y="227"/>
                      <a:pt x="12" y="441"/>
                      <a:pt x="1" y="667"/>
                    </a:cubicBezTo>
                    <a:lnTo>
                      <a:pt x="24" y="667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6" name="Google Shape;1186;p39"/>
              <p:cNvSpPr/>
              <p:nvPr/>
            </p:nvSpPr>
            <p:spPr>
              <a:xfrm>
                <a:off x="3549498" y="3919295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0" y="0"/>
                    </a:moveTo>
                    <a:cubicBezTo>
                      <a:pt x="12" y="215"/>
                      <a:pt x="24" y="441"/>
                      <a:pt x="48" y="667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7" name="Google Shape;1187;p39"/>
              <p:cNvSpPr/>
              <p:nvPr/>
            </p:nvSpPr>
            <p:spPr>
              <a:xfrm>
                <a:off x="3332302" y="3771672"/>
                <a:ext cx="97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8" h="668" extrusionOk="0">
                    <a:moveTo>
                      <a:pt x="24" y="1"/>
                    </a:moveTo>
                    <a:cubicBezTo>
                      <a:pt x="24" y="215"/>
                      <a:pt x="12" y="442"/>
                      <a:pt x="0" y="668"/>
                    </a:cubicBezTo>
                    <a:lnTo>
                      <a:pt x="12" y="668"/>
                    </a:lnTo>
                    <a:cubicBezTo>
                      <a:pt x="12" y="442"/>
                      <a:pt x="24" y="215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8" name="Google Shape;1188;p39"/>
              <p:cNvSpPr/>
              <p:nvPr/>
            </p:nvSpPr>
            <p:spPr>
              <a:xfrm>
                <a:off x="3339280" y="3550148"/>
                <a:ext cx="66722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667" extrusionOk="0">
                    <a:moveTo>
                      <a:pt x="24" y="0"/>
                    </a:moveTo>
                    <a:lnTo>
                      <a:pt x="0" y="667"/>
                    </a:lnTo>
                    <a:lnTo>
                      <a:pt x="3298" y="667"/>
                    </a:lnTo>
                    <a:lnTo>
                      <a:pt x="329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9" name="Google Shape;1189;p39"/>
              <p:cNvSpPr/>
              <p:nvPr/>
            </p:nvSpPr>
            <p:spPr>
              <a:xfrm>
                <a:off x="3539871" y="3722323"/>
                <a:ext cx="728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36" h="667" extrusionOk="0">
                    <a:moveTo>
                      <a:pt x="0" y="0"/>
                    </a:moveTo>
                    <a:cubicBezTo>
                      <a:pt x="0" y="226"/>
                      <a:pt x="12" y="453"/>
                      <a:pt x="24" y="667"/>
                    </a:cubicBezTo>
                    <a:lnTo>
                      <a:pt x="36" y="667"/>
                    </a:lnTo>
                    <a:cubicBezTo>
                      <a:pt x="24" y="453"/>
                      <a:pt x="12" y="226"/>
                      <a:pt x="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0" name="Google Shape;1190;p39"/>
              <p:cNvSpPr/>
              <p:nvPr/>
            </p:nvSpPr>
            <p:spPr>
              <a:xfrm>
                <a:off x="3546606" y="3869925"/>
                <a:ext cx="99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1" y="1"/>
                    </a:moveTo>
                    <a:cubicBezTo>
                      <a:pt x="12" y="227"/>
                      <a:pt x="24" y="453"/>
                      <a:pt x="36" y="667"/>
                    </a:cubicBezTo>
                    <a:lnTo>
                      <a:pt x="48" y="667"/>
                    </a:lnTo>
                    <a:cubicBezTo>
                      <a:pt x="36" y="453"/>
                      <a:pt x="24" y="227"/>
                      <a:pt x="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1" name="Google Shape;1191;p39"/>
              <p:cNvSpPr/>
              <p:nvPr/>
            </p:nvSpPr>
            <p:spPr>
              <a:xfrm>
                <a:off x="3548062" y="3894499"/>
                <a:ext cx="971" cy="13733"/>
              </a:xfrm>
              <a:custGeom>
                <a:avLst/>
                <a:gdLst/>
                <a:ahLst/>
                <a:cxnLst/>
                <a:rect l="l" t="t" r="r" b="b"/>
                <a:pathLst>
                  <a:path w="48" h="679" extrusionOk="0">
                    <a:moveTo>
                      <a:pt x="0" y="0"/>
                    </a:moveTo>
                    <a:cubicBezTo>
                      <a:pt x="12" y="226"/>
                      <a:pt x="24" y="453"/>
                      <a:pt x="36" y="679"/>
                    </a:cubicBezTo>
                    <a:lnTo>
                      <a:pt x="48" y="67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2" name="Google Shape;1192;p39"/>
              <p:cNvSpPr/>
              <p:nvPr/>
            </p:nvSpPr>
            <p:spPr>
              <a:xfrm>
                <a:off x="3338794" y="3574701"/>
                <a:ext cx="67208" cy="13753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680" extrusionOk="0">
                    <a:moveTo>
                      <a:pt x="24" y="1"/>
                    </a:moveTo>
                    <a:cubicBezTo>
                      <a:pt x="24" y="227"/>
                      <a:pt x="12" y="453"/>
                      <a:pt x="0" y="679"/>
                    </a:cubicBezTo>
                    <a:lnTo>
                      <a:pt x="3322" y="679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3" name="Google Shape;1193;p39"/>
              <p:cNvSpPr/>
              <p:nvPr/>
            </p:nvSpPr>
            <p:spPr>
              <a:xfrm>
                <a:off x="3468578" y="3648623"/>
                <a:ext cx="69372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3430" y="668"/>
                    </a:lnTo>
                    <a:cubicBezTo>
                      <a:pt x="3430" y="441"/>
                      <a:pt x="3418" y="227"/>
                      <a:pt x="34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4" name="Google Shape;1194;p39"/>
              <p:cNvSpPr/>
              <p:nvPr/>
            </p:nvSpPr>
            <p:spPr>
              <a:xfrm>
                <a:off x="3468578" y="3574701"/>
                <a:ext cx="6720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3323" y="667"/>
                    </a:lnTo>
                    <a:cubicBezTo>
                      <a:pt x="3323" y="453"/>
                      <a:pt x="3323" y="227"/>
                      <a:pt x="33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5" name="Google Shape;1195;p39"/>
              <p:cNvSpPr/>
              <p:nvPr/>
            </p:nvSpPr>
            <p:spPr>
              <a:xfrm>
                <a:off x="3468578" y="3697750"/>
                <a:ext cx="7082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3501" y="668"/>
                    </a:lnTo>
                    <a:cubicBezTo>
                      <a:pt x="3501" y="453"/>
                      <a:pt x="3489" y="227"/>
                      <a:pt x="3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6" name="Google Shape;1196;p39"/>
              <p:cNvSpPr/>
              <p:nvPr/>
            </p:nvSpPr>
            <p:spPr>
              <a:xfrm>
                <a:off x="3468578" y="3624070"/>
                <a:ext cx="6842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668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3382" y="667"/>
                    </a:lnTo>
                    <a:cubicBezTo>
                      <a:pt x="3382" y="441"/>
                      <a:pt x="3382" y="215"/>
                      <a:pt x="33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97" name="Google Shape;1197;p39"/>
              <p:cNvGrpSpPr/>
              <p:nvPr/>
            </p:nvGrpSpPr>
            <p:grpSpPr>
              <a:xfrm>
                <a:off x="3232593" y="4116023"/>
                <a:ext cx="409394" cy="579406"/>
                <a:chOff x="3232593" y="4116023"/>
                <a:chExt cx="409394" cy="579406"/>
              </a:xfrm>
            </p:grpSpPr>
            <p:sp>
              <p:nvSpPr>
                <p:cNvPr id="1198" name="Google Shape;1198;p39"/>
                <p:cNvSpPr/>
                <p:nvPr/>
              </p:nvSpPr>
              <p:spPr>
                <a:xfrm>
                  <a:off x="3468578" y="4165150"/>
                  <a:ext cx="101165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5002" y="668"/>
                      </a:lnTo>
                      <a:cubicBezTo>
                        <a:pt x="4990" y="453"/>
                        <a:pt x="4966" y="227"/>
                        <a:pt x="49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199" name="Google Shape;1199;p39"/>
                <p:cNvSpPr/>
                <p:nvPr/>
              </p:nvSpPr>
              <p:spPr>
                <a:xfrm>
                  <a:off x="3468578" y="4140596"/>
                  <a:ext cx="9875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3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4883" y="667"/>
                      </a:lnTo>
                      <a:cubicBezTo>
                        <a:pt x="4871" y="453"/>
                        <a:pt x="4847" y="227"/>
                        <a:pt x="483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0" name="Google Shape;1200;p39"/>
                <p:cNvSpPr/>
                <p:nvPr/>
              </p:nvSpPr>
              <p:spPr>
                <a:xfrm>
                  <a:off x="3468578" y="4116023"/>
                  <a:ext cx="96595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4775" y="668"/>
                      </a:lnTo>
                      <a:lnTo>
                        <a:pt x="47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1" name="Google Shape;1201;p39"/>
                <p:cNvSpPr/>
                <p:nvPr/>
              </p:nvSpPr>
              <p:spPr>
                <a:xfrm>
                  <a:off x="3468578" y="4189723"/>
                  <a:ext cx="103572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1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5121" y="679"/>
                      </a:lnTo>
                      <a:cubicBezTo>
                        <a:pt x="5097" y="453"/>
                        <a:pt x="5085" y="226"/>
                        <a:pt x="50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2" name="Google Shape;1202;p39"/>
                <p:cNvSpPr/>
                <p:nvPr/>
              </p:nvSpPr>
              <p:spPr>
                <a:xfrm>
                  <a:off x="3468578" y="4263645"/>
                  <a:ext cx="1115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5514" y="667"/>
                      </a:lnTo>
                      <a:cubicBezTo>
                        <a:pt x="5478" y="441"/>
                        <a:pt x="5454" y="227"/>
                        <a:pt x="5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3" name="Google Shape;1203;p39"/>
                <p:cNvSpPr/>
                <p:nvPr/>
              </p:nvSpPr>
              <p:spPr>
                <a:xfrm>
                  <a:off x="3468578" y="4288199"/>
                  <a:ext cx="11392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5633" y="668"/>
                      </a:lnTo>
                      <a:cubicBezTo>
                        <a:pt x="5609" y="441"/>
                        <a:pt x="5585" y="227"/>
                        <a:pt x="556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4" name="Google Shape;1204;p39"/>
                <p:cNvSpPr/>
                <p:nvPr/>
              </p:nvSpPr>
              <p:spPr>
                <a:xfrm>
                  <a:off x="3468578" y="4214519"/>
                  <a:ext cx="10597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0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5240" y="667"/>
                      </a:lnTo>
                      <a:cubicBezTo>
                        <a:pt x="5228" y="441"/>
                        <a:pt x="5204" y="215"/>
                        <a:pt x="518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5" name="Google Shape;1205;p39"/>
                <p:cNvSpPr/>
                <p:nvPr/>
              </p:nvSpPr>
              <p:spPr>
                <a:xfrm>
                  <a:off x="3468578" y="4239072"/>
                  <a:ext cx="108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5371" y="668"/>
                      </a:lnTo>
                      <a:cubicBezTo>
                        <a:pt x="5347" y="441"/>
                        <a:pt x="5323" y="215"/>
                        <a:pt x="529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6" name="Google Shape;1206;p39"/>
                <p:cNvSpPr/>
                <p:nvPr/>
              </p:nvSpPr>
              <p:spPr>
                <a:xfrm>
                  <a:off x="3468578" y="4632549"/>
                  <a:ext cx="164025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0" h="680" extrusionOk="0">
                      <a:moveTo>
                        <a:pt x="1" y="1"/>
                      </a:moveTo>
                      <a:lnTo>
                        <a:pt x="1" y="679"/>
                      </a:lnTo>
                      <a:lnTo>
                        <a:pt x="8109" y="679"/>
                      </a:lnTo>
                      <a:cubicBezTo>
                        <a:pt x="8085" y="453"/>
                        <a:pt x="8038" y="239"/>
                        <a:pt x="80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7" name="Google Shape;1207;p39"/>
                <p:cNvSpPr/>
                <p:nvPr/>
              </p:nvSpPr>
              <p:spPr>
                <a:xfrm>
                  <a:off x="3468578" y="4607996"/>
                  <a:ext cx="15967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5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7895" y="667"/>
                      </a:lnTo>
                      <a:cubicBezTo>
                        <a:pt x="7859" y="453"/>
                        <a:pt x="7823" y="227"/>
                        <a:pt x="778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8" name="Google Shape;1208;p39"/>
                <p:cNvSpPr/>
                <p:nvPr/>
              </p:nvSpPr>
              <p:spPr>
                <a:xfrm>
                  <a:off x="3266308" y="4484947"/>
                  <a:ext cx="13969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667" extrusionOk="0">
                      <a:moveTo>
                        <a:pt x="108" y="0"/>
                      </a:moveTo>
                      <a:cubicBezTo>
                        <a:pt x="72" y="226"/>
                        <a:pt x="36" y="453"/>
                        <a:pt x="1" y="667"/>
                      </a:cubicBezTo>
                      <a:lnTo>
                        <a:pt x="6906" y="667"/>
                      </a:lnTo>
                      <a:lnTo>
                        <a:pt x="690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09" name="Google Shape;1209;p39"/>
                <p:cNvSpPr/>
                <p:nvPr/>
              </p:nvSpPr>
              <p:spPr>
                <a:xfrm>
                  <a:off x="3468578" y="4681919"/>
                  <a:ext cx="17340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8573" y="667"/>
                      </a:lnTo>
                      <a:cubicBezTo>
                        <a:pt x="8538" y="441"/>
                        <a:pt x="8490" y="215"/>
                        <a:pt x="84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0" name="Google Shape;1210;p39"/>
                <p:cNvSpPr/>
                <p:nvPr/>
              </p:nvSpPr>
              <p:spPr>
                <a:xfrm>
                  <a:off x="3468578" y="4657123"/>
                  <a:ext cx="16859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6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8335" y="679"/>
                      </a:lnTo>
                      <a:cubicBezTo>
                        <a:pt x="8300" y="453"/>
                        <a:pt x="8264" y="226"/>
                        <a:pt x="821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1" name="Google Shape;1211;p39"/>
                <p:cNvSpPr/>
                <p:nvPr/>
              </p:nvSpPr>
              <p:spPr>
                <a:xfrm>
                  <a:off x="3269928" y="4460374"/>
                  <a:ext cx="1360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68" extrusionOk="0">
                      <a:moveTo>
                        <a:pt x="96" y="1"/>
                      </a:moveTo>
                      <a:cubicBezTo>
                        <a:pt x="72" y="227"/>
                        <a:pt x="36" y="453"/>
                        <a:pt x="0" y="668"/>
                      </a:cubicBezTo>
                      <a:lnTo>
                        <a:pt x="6727" y="668"/>
                      </a:lnTo>
                      <a:lnTo>
                        <a:pt x="67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2" name="Google Shape;1212;p39"/>
                <p:cNvSpPr/>
                <p:nvPr/>
              </p:nvSpPr>
              <p:spPr>
                <a:xfrm>
                  <a:off x="3241997" y="4632792"/>
                  <a:ext cx="164005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9" h="668" extrusionOk="0">
                      <a:moveTo>
                        <a:pt x="119" y="1"/>
                      </a:moveTo>
                      <a:cubicBezTo>
                        <a:pt x="84" y="227"/>
                        <a:pt x="48" y="441"/>
                        <a:pt x="0" y="667"/>
                      </a:cubicBezTo>
                      <a:lnTo>
                        <a:pt x="8108" y="667"/>
                      </a:lnTo>
                      <a:lnTo>
                        <a:pt x="81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3" name="Google Shape;1213;p39"/>
                <p:cNvSpPr/>
                <p:nvPr/>
              </p:nvSpPr>
              <p:spPr>
                <a:xfrm>
                  <a:off x="3468578" y="4583423"/>
                  <a:ext cx="1553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1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7680" y="668"/>
                      </a:lnTo>
                      <a:cubicBezTo>
                        <a:pt x="7645" y="453"/>
                        <a:pt x="7609" y="227"/>
                        <a:pt x="75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4" name="Google Shape;1214;p39"/>
                <p:cNvSpPr/>
                <p:nvPr/>
              </p:nvSpPr>
              <p:spPr>
                <a:xfrm>
                  <a:off x="3237406" y="4657123"/>
                  <a:ext cx="16859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6" h="679" extrusionOk="0">
                      <a:moveTo>
                        <a:pt x="120" y="0"/>
                      </a:moveTo>
                      <a:cubicBezTo>
                        <a:pt x="84" y="226"/>
                        <a:pt x="37" y="453"/>
                        <a:pt x="1" y="679"/>
                      </a:cubicBezTo>
                      <a:lnTo>
                        <a:pt x="8335" y="679"/>
                      </a:lnTo>
                      <a:lnTo>
                        <a:pt x="83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5" name="Google Shape;1215;p39"/>
                <p:cNvSpPr/>
                <p:nvPr/>
              </p:nvSpPr>
              <p:spPr>
                <a:xfrm>
                  <a:off x="3250654" y="4583423"/>
                  <a:ext cx="1553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1" h="668" extrusionOk="0">
                      <a:moveTo>
                        <a:pt x="108" y="1"/>
                      </a:moveTo>
                      <a:cubicBezTo>
                        <a:pt x="72" y="227"/>
                        <a:pt x="37" y="453"/>
                        <a:pt x="1" y="668"/>
                      </a:cubicBezTo>
                      <a:lnTo>
                        <a:pt x="7680" y="668"/>
                      </a:lnTo>
                      <a:lnTo>
                        <a:pt x="768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6" name="Google Shape;1216;p39"/>
                <p:cNvSpPr/>
                <p:nvPr/>
              </p:nvSpPr>
              <p:spPr>
                <a:xfrm>
                  <a:off x="3262708" y="4509500"/>
                  <a:ext cx="143294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5" h="680" extrusionOk="0">
                      <a:moveTo>
                        <a:pt x="95" y="1"/>
                      </a:moveTo>
                      <a:cubicBezTo>
                        <a:pt x="60" y="227"/>
                        <a:pt x="36" y="453"/>
                        <a:pt x="0" y="679"/>
                      </a:cubicBezTo>
                      <a:lnTo>
                        <a:pt x="7084" y="679"/>
                      </a:lnTo>
                      <a:lnTo>
                        <a:pt x="708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7" name="Google Shape;1217;p39"/>
                <p:cNvSpPr/>
                <p:nvPr/>
              </p:nvSpPr>
              <p:spPr>
                <a:xfrm>
                  <a:off x="3246326" y="4607996"/>
                  <a:ext cx="15967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5" h="668" extrusionOk="0">
                      <a:moveTo>
                        <a:pt x="131" y="0"/>
                      </a:moveTo>
                      <a:cubicBezTo>
                        <a:pt x="84" y="227"/>
                        <a:pt x="36" y="453"/>
                        <a:pt x="0" y="667"/>
                      </a:cubicBezTo>
                      <a:lnTo>
                        <a:pt x="7894" y="667"/>
                      </a:lnTo>
                      <a:lnTo>
                        <a:pt x="789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8" name="Google Shape;1218;p39"/>
                <p:cNvSpPr/>
                <p:nvPr/>
              </p:nvSpPr>
              <p:spPr>
                <a:xfrm>
                  <a:off x="3273528" y="4435821"/>
                  <a:ext cx="1324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0" h="668" extrusionOk="0">
                      <a:moveTo>
                        <a:pt x="84" y="0"/>
                      </a:moveTo>
                      <a:cubicBezTo>
                        <a:pt x="60" y="227"/>
                        <a:pt x="25" y="453"/>
                        <a:pt x="1" y="667"/>
                      </a:cubicBezTo>
                      <a:lnTo>
                        <a:pt x="6549" y="667"/>
                      </a:lnTo>
                      <a:lnTo>
                        <a:pt x="654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19" name="Google Shape;1219;p39"/>
                <p:cNvSpPr/>
                <p:nvPr/>
              </p:nvSpPr>
              <p:spPr>
                <a:xfrm>
                  <a:off x="3258845" y="4534296"/>
                  <a:ext cx="1471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6" h="668" extrusionOk="0">
                      <a:moveTo>
                        <a:pt x="108" y="1"/>
                      </a:moveTo>
                      <a:cubicBezTo>
                        <a:pt x="72" y="215"/>
                        <a:pt x="36" y="442"/>
                        <a:pt x="1" y="668"/>
                      </a:cubicBezTo>
                      <a:lnTo>
                        <a:pt x="7275" y="668"/>
                      </a:lnTo>
                      <a:lnTo>
                        <a:pt x="72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0" name="Google Shape;1220;p39"/>
                <p:cNvSpPr/>
                <p:nvPr/>
              </p:nvSpPr>
              <p:spPr>
                <a:xfrm>
                  <a:off x="3255002" y="4558870"/>
                  <a:ext cx="15100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6" h="668" extrusionOk="0">
                      <a:moveTo>
                        <a:pt x="95" y="0"/>
                      </a:moveTo>
                      <a:cubicBezTo>
                        <a:pt x="60" y="227"/>
                        <a:pt x="24" y="441"/>
                        <a:pt x="0" y="667"/>
                      </a:cubicBezTo>
                      <a:lnTo>
                        <a:pt x="7465" y="667"/>
                      </a:lnTo>
                      <a:lnTo>
                        <a:pt x="746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1" name="Google Shape;1221;p39"/>
                <p:cNvSpPr/>
                <p:nvPr/>
              </p:nvSpPr>
              <p:spPr>
                <a:xfrm>
                  <a:off x="3232593" y="4681919"/>
                  <a:ext cx="17340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" h="668" extrusionOk="0">
                      <a:moveTo>
                        <a:pt x="132" y="1"/>
                      </a:moveTo>
                      <a:cubicBezTo>
                        <a:pt x="84" y="215"/>
                        <a:pt x="48" y="441"/>
                        <a:pt x="1" y="667"/>
                      </a:cubicBezTo>
                      <a:lnTo>
                        <a:pt x="8573" y="667"/>
                      </a:lnTo>
                      <a:lnTo>
                        <a:pt x="857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2" name="Google Shape;1222;p39"/>
                <p:cNvSpPr/>
                <p:nvPr/>
              </p:nvSpPr>
              <p:spPr>
                <a:xfrm>
                  <a:off x="3468578" y="4534296"/>
                  <a:ext cx="14764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7299" y="668"/>
                      </a:lnTo>
                      <a:lnTo>
                        <a:pt x="718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3" name="Google Shape;1223;p39"/>
                <p:cNvSpPr/>
                <p:nvPr/>
              </p:nvSpPr>
              <p:spPr>
                <a:xfrm>
                  <a:off x="3468578" y="4411247"/>
                  <a:ext cx="12958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7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6407" y="668"/>
                      </a:lnTo>
                      <a:lnTo>
                        <a:pt x="629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4" name="Google Shape;1224;p39"/>
                <p:cNvSpPr/>
                <p:nvPr/>
              </p:nvSpPr>
              <p:spPr>
                <a:xfrm>
                  <a:off x="3468578" y="4386694"/>
                  <a:ext cx="12596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8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6228" y="667"/>
                      </a:lnTo>
                      <a:cubicBezTo>
                        <a:pt x="6204" y="441"/>
                        <a:pt x="6180" y="215"/>
                        <a:pt x="61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5" name="Google Shape;1225;p39"/>
                <p:cNvSpPr/>
                <p:nvPr/>
              </p:nvSpPr>
              <p:spPr>
                <a:xfrm>
                  <a:off x="3468578" y="4312772"/>
                  <a:ext cx="11682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5775" y="667"/>
                      </a:lnTo>
                      <a:cubicBezTo>
                        <a:pt x="5752" y="453"/>
                        <a:pt x="5728" y="226"/>
                        <a:pt x="57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6" name="Google Shape;1226;p39"/>
                <p:cNvSpPr/>
                <p:nvPr/>
              </p:nvSpPr>
              <p:spPr>
                <a:xfrm>
                  <a:off x="3468578" y="4337325"/>
                  <a:ext cx="119712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" h="680" extrusionOk="0">
                      <a:moveTo>
                        <a:pt x="1" y="1"/>
                      </a:moveTo>
                      <a:lnTo>
                        <a:pt x="1" y="679"/>
                      </a:lnTo>
                      <a:lnTo>
                        <a:pt x="5918" y="679"/>
                      </a:lnTo>
                      <a:cubicBezTo>
                        <a:pt x="5895" y="453"/>
                        <a:pt x="5871" y="227"/>
                        <a:pt x="584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7" name="Google Shape;1227;p39"/>
                <p:cNvSpPr/>
                <p:nvPr/>
              </p:nvSpPr>
              <p:spPr>
                <a:xfrm>
                  <a:off x="3468578" y="4361898"/>
                  <a:ext cx="122847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4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6073" y="679"/>
                      </a:lnTo>
                      <a:cubicBezTo>
                        <a:pt x="6049" y="453"/>
                        <a:pt x="6026" y="226"/>
                        <a:pt x="59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8" name="Google Shape;1228;p39"/>
                <p:cNvSpPr/>
                <p:nvPr/>
              </p:nvSpPr>
              <p:spPr>
                <a:xfrm>
                  <a:off x="3276906" y="4411247"/>
                  <a:ext cx="12909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3" h="668" extrusionOk="0">
                      <a:moveTo>
                        <a:pt x="84" y="1"/>
                      </a:moveTo>
                      <a:cubicBezTo>
                        <a:pt x="60" y="227"/>
                        <a:pt x="24" y="441"/>
                        <a:pt x="1" y="668"/>
                      </a:cubicBezTo>
                      <a:lnTo>
                        <a:pt x="6382" y="668"/>
                      </a:lnTo>
                      <a:lnTo>
                        <a:pt x="638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29" name="Google Shape;1229;p39"/>
                <p:cNvSpPr/>
                <p:nvPr/>
              </p:nvSpPr>
              <p:spPr>
                <a:xfrm>
                  <a:off x="3468578" y="4509500"/>
                  <a:ext cx="143314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6" h="680" extrusionOk="0">
                      <a:moveTo>
                        <a:pt x="1" y="1"/>
                      </a:moveTo>
                      <a:lnTo>
                        <a:pt x="1" y="679"/>
                      </a:lnTo>
                      <a:lnTo>
                        <a:pt x="7085" y="679"/>
                      </a:lnTo>
                      <a:cubicBezTo>
                        <a:pt x="7061" y="453"/>
                        <a:pt x="7026" y="227"/>
                        <a:pt x="700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0" name="Google Shape;1230;p39"/>
                <p:cNvSpPr/>
                <p:nvPr/>
              </p:nvSpPr>
              <p:spPr>
                <a:xfrm>
                  <a:off x="3468578" y="4484947"/>
                  <a:ext cx="13969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7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6907" y="667"/>
                      </a:lnTo>
                      <a:lnTo>
                        <a:pt x="681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1" name="Google Shape;1231;p39"/>
                <p:cNvSpPr/>
                <p:nvPr/>
              </p:nvSpPr>
              <p:spPr>
                <a:xfrm>
                  <a:off x="3468578" y="4435821"/>
                  <a:ext cx="1324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0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6549" y="667"/>
                      </a:lnTo>
                      <a:cubicBezTo>
                        <a:pt x="6526" y="453"/>
                        <a:pt x="6502" y="227"/>
                        <a:pt x="646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2" name="Google Shape;1232;p39"/>
                <p:cNvSpPr/>
                <p:nvPr/>
              </p:nvSpPr>
              <p:spPr>
                <a:xfrm>
                  <a:off x="3468578" y="4460374"/>
                  <a:ext cx="1360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8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6728" y="668"/>
                      </a:lnTo>
                      <a:cubicBezTo>
                        <a:pt x="6704" y="453"/>
                        <a:pt x="6668" y="227"/>
                        <a:pt x="6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3" name="Google Shape;1233;p39"/>
                <p:cNvSpPr/>
                <p:nvPr/>
              </p:nvSpPr>
              <p:spPr>
                <a:xfrm>
                  <a:off x="3280041" y="4386694"/>
                  <a:ext cx="12596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8" h="668" extrusionOk="0">
                      <a:moveTo>
                        <a:pt x="96" y="0"/>
                      </a:moveTo>
                      <a:cubicBezTo>
                        <a:pt x="60" y="215"/>
                        <a:pt x="36" y="441"/>
                        <a:pt x="0" y="667"/>
                      </a:cubicBezTo>
                      <a:lnTo>
                        <a:pt x="6227" y="667"/>
                      </a:lnTo>
                      <a:lnTo>
                        <a:pt x="62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4" name="Google Shape;1234;p39"/>
                <p:cNvSpPr/>
                <p:nvPr/>
              </p:nvSpPr>
              <p:spPr>
                <a:xfrm>
                  <a:off x="3468578" y="4558870"/>
                  <a:ext cx="15126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9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7478" y="667"/>
                      </a:lnTo>
                      <a:cubicBezTo>
                        <a:pt x="7442" y="441"/>
                        <a:pt x="7407" y="227"/>
                        <a:pt x="737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5" name="Google Shape;1235;p39"/>
                <p:cNvSpPr/>
                <p:nvPr/>
              </p:nvSpPr>
              <p:spPr>
                <a:xfrm>
                  <a:off x="3302430" y="4189723"/>
                  <a:ext cx="103572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1" h="679" extrusionOk="0">
                      <a:moveTo>
                        <a:pt x="72" y="0"/>
                      </a:moveTo>
                      <a:cubicBezTo>
                        <a:pt x="48" y="226"/>
                        <a:pt x="36" y="453"/>
                        <a:pt x="1" y="679"/>
                      </a:cubicBezTo>
                      <a:lnTo>
                        <a:pt x="5120" y="679"/>
                      </a:lnTo>
                      <a:lnTo>
                        <a:pt x="512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6" name="Google Shape;1236;p39"/>
                <p:cNvSpPr/>
                <p:nvPr/>
              </p:nvSpPr>
              <p:spPr>
                <a:xfrm>
                  <a:off x="3304837" y="4165150"/>
                  <a:ext cx="101165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2" h="668" extrusionOk="0">
                      <a:moveTo>
                        <a:pt x="60" y="1"/>
                      </a:moveTo>
                      <a:lnTo>
                        <a:pt x="1" y="668"/>
                      </a:lnTo>
                      <a:lnTo>
                        <a:pt x="5001" y="668"/>
                      </a:lnTo>
                      <a:lnTo>
                        <a:pt x="50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7" name="Google Shape;1237;p39"/>
                <p:cNvSpPr/>
                <p:nvPr/>
              </p:nvSpPr>
              <p:spPr>
                <a:xfrm>
                  <a:off x="3297374" y="4239072"/>
                  <a:ext cx="108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668" extrusionOk="0">
                      <a:moveTo>
                        <a:pt x="72" y="1"/>
                      </a:moveTo>
                      <a:cubicBezTo>
                        <a:pt x="48" y="215"/>
                        <a:pt x="24" y="441"/>
                        <a:pt x="1" y="668"/>
                      </a:cubicBezTo>
                      <a:lnTo>
                        <a:pt x="5370" y="668"/>
                      </a:lnTo>
                      <a:lnTo>
                        <a:pt x="537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8" name="Google Shape;1238;p39"/>
                <p:cNvSpPr/>
                <p:nvPr/>
              </p:nvSpPr>
              <p:spPr>
                <a:xfrm>
                  <a:off x="3294724" y="4263645"/>
                  <a:ext cx="11127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2" h="668" extrusionOk="0">
                      <a:moveTo>
                        <a:pt x="84" y="0"/>
                      </a:moveTo>
                      <a:cubicBezTo>
                        <a:pt x="60" y="227"/>
                        <a:pt x="36" y="441"/>
                        <a:pt x="1" y="667"/>
                      </a:cubicBezTo>
                      <a:lnTo>
                        <a:pt x="5501" y="667"/>
                      </a:lnTo>
                      <a:lnTo>
                        <a:pt x="550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39" name="Google Shape;1239;p39"/>
                <p:cNvSpPr/>
                <p:nvPr/>
              </p:nvSpPr>
              <p:spPr>
                <a:xfrm>
                  <a:off x="3307243" y="4140596"/>
                  <a:ext cx="9875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3" h="668" extrusionOk="0">
                      <a:moveTo>
                        <a:pt x="60" y="0"/>
                      </a:moveTo>
                      <a:cubicBezTo>
                        <a:pt x="36" y="227"/>
                        <a:pt x="13" y="453"/>
                        <a:pt x="1" y="667"/>
                      </a:cubicBezTo>
                      <a:lnTo>
                        <a:pt x="4882" y="667"/>
                      </a:lnTo>
                      <a:lnTo>
                        <a:pt x="488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0" name="Google Shape;1240;p39"/>
                <p:cNvSpPr/>
                <p:nvPr/>
              </p:nvSpPr>
              <p:spPr>
                <a:xfrm>
                  <a:off x="3309407" y="4116023"/>
                  <a:ext cx="96595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668" extrusionOk="0">
                      <a:moveTo>
                        <a:pt x="60" y="1"/>
                      </a:moveTo>
                      <a:lnTo>
                        <a:pt x="1" y="668"/>
                      </a:lnTo>
                      <a:lnTo>
                        <a:pt x="4775" y="668"/>
                      </a:lnTo>
                      <a:lnTo>
                        <a:pt x="47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1" name="Google Shape;1241;p39"/>
                <p:cNvSpPr/>
                <p:nvPr/>
              </p:nvSpPr>
              <p:spPr>
                <a:xfrm>
                  <a:off x="3300023" y="4214276"/>
                  <a:ext cx="10597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0" h="680" extrusionOk="0">
                      <a:moveTo>
                        <a:pt x="72" y="1"/>
                      </a:moveTo>
                      <a:lnTo>
                        <a:pt x="1" y="679"/>
                      </a:lnTo>
                      <a:lnTo>
                        <a:pt x="5239" y="679"/>
                      </a:lnTo>
                      <a:lnTo>
                        <a:pt x="5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2" name="Google Shape;1242;p39"/>
                <p:cNvSpPr/>
                <p:nvPr/>
              </p:nvSpPr>
              <p:spPr>
                <a:xfrm>
                  <a:off x="3283176" y="4361898"/>
                  <a:ext cx="12282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3" h="679" extrusionOk="0">
                      <a:moveTo>
                        <a:pt x="95" y="0"/>
                      </a:moveTo>
                      <a:cubicBezTo>
                        <a:pt x="60" y="226"/>
                        <a:pt x="36" y="453"/>
                        <a:pt x="0" y="679"/>
                      </a:cubicBezTo>
                      <a:lnTo>
                        <a:pt x="6072" y="679"/>
                      </a:lnTo>
                      <a:lnTo>
                        <a:pt x="607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3" name="Google Shape;1243;p39"/>
                <p:cNvSpPr/>
                <p:nvPr/>
              </p:nvSpPr>
              <p:spPr>
                <a:xfrm>
                  <a:off x="3289182" y="4312772"/>
                  <a:ext cx="11682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668" extrusionOk="0">
                      <a:moveTo>
                        <a:pt x="84" y="0"/>
                      </a:moveTo>
                      <a:cubicBezTo>
                        <a:pt x="60" y="226"/>
                        <a:pt x="25" y="453"/>
                        <a:pt x="1" y="667"/>
                      </a:cubicBezTo>
                      <a:lnTo>
                        <a:pt x="5775" y="667"/>
                      </a:lnTo>
                      <a:lnTo>
                        <a:pt x="577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4" name="Google Shape;1244;p39"/>
                <p:cNvSpPr/>
                <p:nvPr/>
              </p:nvSpPr>
              <p:spPr>
                <a:xfrm>
                  <a:off x="3292075" y="4288199"/>
                  <a:ext cx="11392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668" extrusionOk="0">
                      <a:moveTo>
                        <a:pt x="72" y="1"/>
                      </a:moveTo>
                      <a:cubicBezTo>
                        <a:pt x="48" y="227"/>
                        <a:pt x="24" y="441"/>
                        <a:pt x="1" y="668"/>
                      </a:cubicBezTo>
                      <a:lnTo>
                        <a:pt x="5632" y="668"/>
                      </a:lnTo>
                      <a:lnTo>
                        <a:pt x="56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45" name="Google Shape;1245;p39"/>
                <p:cNvSpPr/>
                <p:nvPr/>
              </p:nvSpPr>
              <p:spPr>
                <a:xfrm>
                  <a:off x="3286290" y="4337325"/>
                  <a:ext cx="119712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9" h="680" extrusionOk="0">
                      <a:moveTo>
                        <a:pt x="84" y="1"/>
                      </a:moveTo>
                      <a:lnTo>
                        <a:pt x="1" y="679"/>
                      </a:lnTo>
                      <a:lnTo>
                        <a:pt x="5918" y="679"/>
                      </a:lnTo>
                      <a:lnTo>
                        <a:pt x="59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246" name="Google Shape;1246;p39"/>
              <p:cNvSpPr/>
              <p:nvPr/>
            </p:nvSpPr>
            <p:spPr>
              <a:xfrm>
                <a:off x="3468578" y="3673197"/>
                <a:ext cx="70100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668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3466" y="667"/>
                    </a:lnTo>
                    <a:lnTo>
                      <a:pt x="34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3468578" y="3599517"/>
                <a:ext cx="67936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3359" y="667"/>
                    </a:lnTo>
                    <a:cubicBezTo>
                      <a:pt x="3359" y="441"/>
                      <a:pt x="3347" y="214"/>
                      <a:pt x="33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8" name="Google Shape;1248;p39"/>
              <p:cNvSpPr/>
              <p:nvPr/>
            </p:nvSpPr>
            <p:spPr>
              <a:xfrm>
                <a:off x="3311349" y="4086656"/>
                <a:ext cx="252125" cy="21924"/>
              </a:xfrm>
              <a:custGeom>
                <a:avLst/>
                <a:gdLst/>
                <a:ahLst/>
                <a:cxnLst/>
                <a:rect l="l" t="t" r="r" b="b"/>
                <a:pathLst>
                  <a:path w="12466" h="1084" extrusionOk="0">
                    <a:moveTo>
                      <a:pt x="84" y="24"/>
                    </a:moveTo>
                    <a:cubicBezTo>
                      <a:pt x="75" y="77"/>
                      <a:pt x="72" y="130"/>
                      <a:pt x="72" y="183"/>
                    </a:cubicBezTo>
                    <a:lnTo>
                      <a:pt x="72" y="183"/>
                    </a:lnTo>
                    <a:cubicBezTo>
                      <a:pt x="76" y="130"/>
                      <a:pt x="80" y="77"/>
                      <a:pt x="84" y="24"/>
                    </a:cubicBezTo>
                    <a:close/>
                    <a:moveTo>
                      <a:pt x="12383" y="0"/>
                    </a:moveTo>
                    <a:cubicBezTo>
                      <a:pt x="12383" y="84"/>
                      <a:pt x="12395" y="155"/>
                      <a:pt x="12395" y="238"/>
                    </a:cubicBezTo>
                    <a:lnTo>
                      <a:pt x="72" y="238"/>
                    </a:lnTo>
                    <a:cubicBezTo>
                      <a:pt x="72" y="220"/>
                      <a:pt x="72" y="201"/>
                      <a:pt x="72" y="183"/>
                    </a:cubicBezTo>
                    <a:lnTo>
                      <a:pt x="72" y="183"/>
                    </a:lnTo>
                    <a:cubicBezTo>
                      <a:pt x="53" y="421"/>
                      <a:pt x="31" y="661"/>
                      <a:pt x="12" y="905"/>
                    </a:cubicBezTo>
                    <a:lnTo>
                      <a:pt x="12453" y="905"/>
                    </a:lnTo>
                    <a:cubicBezTo>
                      <a:pt x="12431" y="605"/>
                      <a:pt x="12403" y="298"/>
                      <a:pt x="12383" y="0"/>
                    </a:cubicBezTo>
                    <a:close/>
                    <a:moveTo>
                      <a:pt x="12453" y="905"/>
                    </a:moveTo>
                    <a:lnTo>
                      <a:pt x="12453" y="905"/>
                    </a:lnTo>
                    <a:cubicBezTo>
                      <a:pt x="12454" y="910"/>
                      <a:pt x="12454" y="914"/>
                      <a:pt x="12454" y="919"/>
                    </a:cubicBezTo>
                    <a:lnTo>
                      <a:pt x="12454" y="919"/>
                    </a:lnTo>
                    <a:cubicBezTo>
                      <a:pt x="12454" y="914"/>
                      <a:pt x="12454" y="910"/>
                      <a:pt x="12454" y="905"/>
                    </a:cubicBezTo>
                    <a:close/>
                    <a:moveTo>
                      <a:pt x="12454" y="919"/>
                    </a:moveTo>
                    <a:lnTo>
                      <a:pt x="12454" y="919"/>
                    </a:lnTo>
                    <a:cubicBezTo>
                      <a:pt x="12455" y="941"/>
                      <a:pt x="12457" y="964"/>
                      <a:pt x="12459" y="987"/>
                    </a:cubicBezTo>
                    <a:lnTo>
                      <a:pt x="12459" y="987"/>
                    </a:lnTo>
                    <a:cubicBezTo>
                      <a:pt x="12458" y="964"/>
                      <a:pt x="12456" y="941"/>
                      <a:pt x="12454" y="919"/>
                    </a:cubicBezTo>
                    <a:close/>
                    <a:moveTo>
                      <a:pt x="12" y="905"/>
                    </a:moveTo>
                    <a:cubicBezTo>
                      <a:pt x="0" y="953"/>
                      <a:pt x="0" y="1012"/>
                      <a:pt x="0" y="1072"/>
                    </a:cubicBezTo>
                    <a:cubicBezTo>
                      <a:pt x="4" y="1016"/>
                      <a:pt x="8" y="961"/>
                      <a:pt x="12" y="905"/>
                    </a:cubicBezTo>
                    <a:close/>
                    <a:moveTo>
                      <a:pt x="12459" y="987"/>
                    </a:moveTo>
                    <a:cubicBezTo>
                      <a:pt x="12462" y="1019"/>
                      <a:pt x="12464" y="1052"/>
                      <a:pt x="12466" y="1084"/>
                    </a:cubicBezTo>
                    <a:cubicBezTo>
                      <a:pt x="12466" y="1051"/>
                      <a:pt x="12462" y="1019"/>
                      <a:pt x="12459" y="9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9" name="Google Shape;1249;p39"/>
              <p:cNvSpPr/>
              <p:nvPr/>
            </p:nvSpPr>
            <p:spPr>
              <a:xfrm>
                <a:off x="3322655" y="3943848"/>
                <a:ext cx="229271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668" extrusionOk="0">
                    <a:moveTo>
                      <a:pt x="48" y="1"/>
                    </a:moveTo>
                    <a:cubicBezTo>
                      <a:pt x="36" y="227"/>
                      <a:pt x="25" y="441"/>
                      <a:pt x="1" y="668"/>
                    </a:cubicBezTo>
                    <a:lnTo>
                      <a:pt x="11336" y="668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0" name="Google Shape;1250;p39"/>
              <p:cNvSpPr/>
              <p:nvPr/>
            </p:nvSpPr>
            <p:spPr>
              <a:xfrm>
                <a:off x="3327226" y="3869925"/>
                <a:ext cx="220129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0884" h="668" extrusionOk="0">
                    <a:moveTo>
                      <a:pt x="49" y="1"/>
                    </a:moveTo>
                    <a:cubicBezTo>
                      <a:pt x="37" y="227"/>
                      <a:pt x="25" y="453"/>
                      <a:pt x="1" y="667"/>
                    </a:cubicBezTo>
                    <a:lnTo>
                      <a:pt x="10883" y="667"/>
                    </a:lnTo>
                    <a:cubicBezTo>
                      <a:pt x="10871" y="453"/>
                      <a:pt x="10859" y="227"/>
                      <a:pt x="108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1" name="Google Shape;1251;p39"/>
              <p:cNvSpPr/>
              <p:nvPr/>
            </p:nvSpPr>
            <p:spPr>
              <a:xfrm>
                <a:off x="3334466" y="3722323"/>
                <a:ext cx="205668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667" extrusionOk="0">
                    <a:moveTo>
                      <a:pt x="24" y="0"/>
                    </a:moveTo>
                    <a:cubicBezTo>
                      <a:pt x="12" y="226"/>
                      <a:pt x="12" y="453"/>
                      <a:pt x="0" y="667"/>
                    </a:cubicBezTo>
                    <a:lnTo>
                      <a:pt x="10168" y="667"/>
                    </a:lnTo>
                    <a:cubicBezTo>
                      <a:pt x="10156" y="453"/>
                      <a:pt x="10156" y="226"/>
                      <a:pt x="10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2" name="Google Shape;1252;p39"/>
              <p:cNvSpPr/>
              <p:nvPr/>
            </p:nvSpPr>
            <p:spPr>
              <a:xfrm>
                <a:off x="3324354" y="3919295"/>
                <a:ext cx="225893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1169" h="668" extrusionOk="0">
                    <a:moveTo>
                      <a:pt x="48" y="0"/>
                    </a:moveTo>
                    <a:cubicBezTo>
                      <a:pt x="24" y="215"/>
                      <a:pt x="12" y="441"/>
                      <a:pt x="0" y="667"/>
                    </a:cubicBezTo>
                    <a:lnTo>
                      <a:pt x="11168" y="667"/>
                    </a:lnTo>
                    <a:cubicBezTo>
                      <a:pt x="11156" y="441"/>
                      <a:pt x="11144" y="215"/>
                      <a:pt x="11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3" name="Google Shape;1253;p39"/>
              <p:cNvSpPr/>
              <p:nvPr/>
            </p:nvSpPr>
            <p:spPr>
              <a:xfrm>
                <a:off x="3325790" y="3894499"/>
                <a:ext cx="223001" cy="13733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79" extrusionOk="0">
                    <a:moveTo>
                      <a:pt x="48" y="0"/>
                    </a:moveTo>
                    <a:lnTo>
                      <a:pt x="1" y="679"/>
                    </a:lnTo>
                    <a:lnTo>
                      <a:pt x="11026" y="679"/>
                    </a:lnTo>
                    <a:cubicBezTo>
                      <a:pt x="11014" y="453"/>
                      <a:pt x="10990" y="226"/>
                      <a:pt x="10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4" name="Google Shape;1254;p39"/>
              <p:cNvSpPr/>
              <p:nvPr/>
            </p:nvSpPr>
            <p:spPr>
              <a:xfrm>
                <a:off x="3328682" y="3845372"/>
                <a:ext cx="217217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668" extrusionOk="0">
                    <a:moveTo>
                      <a:pt x="36" y="0"/>
                    </a:moveTo>
                    <a:lnTo>
                      <a:pt x="0" y="667"/>
                    </a:lnTo>
                    <a:lnTo>
                      <a:pt x="10740" y="667"/>
                    </a:lnTo>
                    <a:lnTo>
                      <a:pt x="107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3333495" y="3747119"/>
                <a:ext cx="207589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0264" h="668" extrusionOk="0">
                    <a:moveTo>
                      <a:pt x="24" y="1"/>
                    </a:moveTo>
                    <a:lnTo>
                      <a:pt x="1" y="667"/>
                    </a:lnTo>
                    <a:lnTo>
                      <a:pt x="10264" y="667"/>
                    </a:lnTo>
                    <a:lnTo>
                      <a:pt x="102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3330118" y="3820799"/>
                <a:ext cx="214587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668" extrusionOk="0">
                    <a:moveTo>
                      <a:pt x="25" y="1"/>
                    </a:moveTo>
                    <a:cubicBezTo>
                      <a:pt x="25" y="227"/>
                      <a:pt x="13" y="441"/>
                      <a:pt x="1" y="668"/>
                    </a:cubicBezTo>
                    <a:lnTo>
                      <a:pt x="10609" y="668"/>
                    </a:lnTo>
                    <a:cubicBezTo>
                      <a:pt x="10597" y="441"/>
                      <a:pt x="10586" y="227"/>
                      <a:pt x="105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3332525" y="3771672"/>
                <a:ext cx="209774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0372" h="668" extrusionOk="0">
                    <a:moveTo>
                      <a:pt x="37" y="1"/>
                    </a:moveTo>
                    <a:cubicBezTo>
                      <a:pt x="25" y="215"/>
                      <a:pt x="13" y="442"/>
                      <a:pt x="1" y="668"/>
                    </a:cubicBezTo>
                    <a:lnTo>
                      <a:pt x="10371" y="668"/>
                    </a:lnTo>
                    <a:cubicBezTo>
                      <a:pt x="10359" y="442"/>
                      <a:pt x="10347" y="215"/>
                      <a:pt x="10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3331331" y="3796246"/>
                <a:ext cx="212160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0490" h="668" extrusionOk="0">
                    <a:moveTo>
                      <a:pt x="24" y="0"/>
                    </a:moveTo>
                    <a:lnTo>
                      <a:pt x="0" y="667"/>
                    </a:lnTo>
                    <a:lnTo>
                      <a:pt x="10490" y="667"/>
                    </a:lnTo>
                    <a:cubicBezTo>
                      <a:pt x="10478" y="441"/>
                      <a:pt x="10466" y="227"/>
                      <a:pt x="104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3313513" y="4066917"/>
                <a:ext cx="247554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12240" h="667" extrusionOk="0">
                    <a:moveTo>
                      <a:pt x="60" y="0"/>
                    </a:moveTo>
                    <a:lnTo>
                      <a:pt x="0" y="667"/>
                    </a:lnTo>
                    <a:lnTo>
                      <a:pt x="12240" y="667"/>
                    </a:lnTo>
                    <a:cubicBezTo>
                      <a:pt x="12216" y="441"/>
                      <a:pt x="12204" y="226"/>
                      <a:pt x="121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0" name="Google Shape;1260;p39"/>
              <p:cNvSpPr/>
              <p:nvPr/>
            </p:nvSpPr>
            <p:spPr>
              <a:xfrm>
                <a:off x="3315677" y="4042101"/>
                <a:ext cx="243469" cy="13753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80" extrusionOk="0">
                    <a:moveTo>
                      <a:pt x="48" y="1"/>
                    </a:moveTo>
                    <a:cubicBezTo>
                      <a:pt x="36" y="203"/>
                      <a:pt x="12" y="405"/>
                      <a:pt x="0" y="596"/>
                    </a:cubicBezTo>
                    <a:lnTo>
                      <a:pt x="0" y="656"/>
                    </a:lnTo>
                    <a:lnTo>
                      <a:pt x="7561" y="656"/>
                    </a:lnTo>
                    <a:lnTo>
                      <a:pt x="7561" y="679"/>
                    </a:lnTo>
                    <a:lnTo>
                      <a:pt x="12038" y="679"/>
                    </a:lnTo>
                    <a:lnTo>
                      <a:pt x="12038" y="632"/>
                    </a:lnTo>
                    <a:cubicBezTo>
                      <a:pt x="12038" y="620"/>
                      <a:pt x="12038" y="608"/>
                      <a:pt x="12038" y="596"/>
                    </a:cubicBezTo>
                    <a:cubicBezTo>
                      <a:pt x="12014" y="394"/>
                      <a:pt x="12002" y="203"/>
                      <a:pt x="11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1" name="Google Shape;1261;p39"/>
              <p:cNvSpPr/>
              <p:nvPr/>
            </p:nvSpPr>
            <p:spPr>
              <a:xfrm>
                <a:off x="3319297" y="3992974"/>
                <a:ext cx="236006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668" extrusionOk="0">
                    <a:moveTo>
                      <a:pt x="48" y="1"/>
                    </a:moveTo>
                    <a:lnTo>
                      <a:pt x="0" y="668"/>
                    </a:lnTo>
                    <a:lnTo>
                      <a:pt x="11668" y="668"/>
                    </a:lnTo>
                    <a:cubicBezTo>
                      <a:pt x="11656" y="453"/>
                      <a:pt x="11632" y="227"/>
                      <a:pt x="116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3320976" y="3968421"/>
                <a:ext cx="232628" cy="1351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668" extrusionOk="0">
                    <a:moveTo>
                      <a:pt x="48" y="0"/>
                    </a:moveTo>
                    <a:cubicBezTo>
                      <a:pt x="36" y="227"/>
                      <a:pt x="24" y="441"/>
                      <a:pt x="0" y="667"/>
                    </a:cubicBezTo>
                    <a:lnTo>
                      <a:pt x="11502" y="667"/>
                    </a:lnTo>
                    <a:cubicBezTo>
                      <a:pt x="11478" y="441"/>
                      <a:pt x="11466" y="227"/>
                      <a:pt x="114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3317356" y="4017548"/>
                <a:ext cx="239868" cy="13490"/>
              </a:xfrm>
              <a:custGeom>
                <a:avLst/>
                <a:gdLst/>
                <a:ahLst/>
                <a:cxnLst/>
                <a:rect l="l" t="t" r="r" b="b"/>
                <a:pathLst>
                  <a:path w="11860" h="667" extrusionOk="0">
                    <a:moveTo>
                      <a:pt x="48" y="0"/>
                    </a:moveTo>
                    <a:cubicBezTo>
                      <a:pt x="37" y="226"/>
                      <a:pt x="13" y="453"/>
                      <a:pt x="1" y="667"/>
                    </a:cubicBezTo>
                    <a:lnTo>
                      <a:pt x="11859" y="667"/>
                    </a:lnTo>
                    <a:cubicBezTo>
                      <a:pt x="11836" y="453"/>
                      <a:pt x="11824" y="226"/>
                      <a:pt x="11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264" name="Google Shape;1264;p39"/>
              <p:cNvGrpSpPr/>
              <p:nvPr/>
            </p:nvGrpSpPr>
            <p:grpSpPr>
              <a:xfrm>
                <a:off x="3310621" y="3711240"/>
                <a:ext cx="253581" cy="404803"/>
                <a:chOff x="3310621" y="3711240"/>
                <a:chExt cx="253581" cy="404803"/>
              </a:xfrm>
            </p:grpSpPr>
            <p:sp>
              <p:nvSpPr>
                <p:cNvPr id="1265" name="Google Shape;1265;p39"/>
                <p:cNvSpPr/>
                <p:nvPr/>
              </p:nvSpPr>
              <p:spPr>
                <a:xfrm>
                  <a:off x="3334709" y="3711240"/>
                  <a:ext cx="205425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7" h="549" extrusionOk="0">
                      <a:moveTo>
                        <a:pt x="24" y="1"/>
                      </a:moveTo>
                      <a:cubicBezTo>
                        <a:pt x="24" y="191"/>
                        <a:pt x="12" y="370"/>
                        <a:pt x="0" y="548"/>
                      </a:cubicBezTo>
                      <a:lnTo>
                        <a:pt x="10156" y="548"/>
                      </a:lnTo>
                      <a:cubicBezTo>
                        <a:pt x="10144" y="370"/>
                        <a:pt x="10132" y="191"/>
                        <a:pt x="101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66" name="Google Shape;1266;p39"/>
                <p:cNvSpPr/>
                <p:nvPr/>
              </p:nvSpPr>
              <p:spPr>
                <a:xfrm>
                  <a:off x="3333738" y="3736036"/>
                  <a:ext cx="207104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0" h="549" extrusionOk="0">
                      <a:moveTo>
                        <a:pt x="24" y="1"/>
                      </a:moveTo>
                      <a:lnTo>
                        <a:pt x="0" y="549"/>
                      </a:lnTo>
                      <a:lnTo>
                        <a:pt x="10240" y="549"/>
                      </a:lnTo>
                      <a:cubicBezTo>
                        <a:pt x="10240" y="358"/>
                        <a:pt x="10228" y="179"/>
                        <a:pt x="102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67" name="Google Shape;1267;p39"/>
                <p:cNvSpPr/>
                <p:nvPr/>
              </p:nvSpPr>
              <p:spPr>
                <a:xfrm>
                  <a:off x="3312785" y="4080387"/>
                  <a:ext cx="249253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4" h="549" extrusionOk="0">
                      <a:moveTo>
                        <a:pt x="36" y="1"/>
                      </a:moveTo>
                      <a:cubicBezTo>
                        <a:pt x="24" y="108"/>
                        <a:pt x="24" y="227"/>
                        <a:pt x="13" y="334"/>
                      </a:cubicBezTo>
                      <a:cubicBezTo>
                        <a:pt x="13" y="406"/>
                        <a:pt x="1" y="477"/>
                        <a:pt x="1" y="548"/>
                      </a:cubicBezTo>
                      <a:lnTo>
                        <a:pt x="12324" y="548"/>
                      </a:lnTo>
                      <a:cubicBezTo>
                        <a:pt x="12324" y="465"/>
                        <a:pt x="12300" y="394"/>
                        <a:pt x="12300" y="310"/>
                      </a:cubicBezTo>
                      <a:cubicBezTo>
                        <a:pt x="12288" y="203"/>
                        <a:pt x="12288" y="108"/>
                        <a:pt x="122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68" name="Google Shape;1268;p39"/>
                <p:cNvSpPr/>
                <p:nvPr/>
              </p:nvSpPr>
              <p:spPr>
                <a:xfrm>
                  <a:off x="3310621" y="4104960"/>
                  <a:ext cx="253581" cy="11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38" h="548" extrusionOk="0">
                      <a:moveTo>
                        <a:pt x="48" y="0"/>
                      </a:moveTo>
                      <a:cubicBezTo>
                        <a:pt x="48" y="60"/>
                        <a:pt x="36" y="107"/>
                        <a:pt x="36" y="167"/>
                      </a:cubicBezTo>
                      <a:cubicBezTo>
                        <a:pt x="24" y="298"/>
                        <a:pt x="12" y="417"/>
                        <a:pt x="0" y="548"/>
                      </a:cubicBezTo>
                      <a:lnTo>
                        <a:pt x="12538" y="548"/>
                      </a:lnTo>
                      <a:lnTo>
                        <a:pt x="12502" y="179"/>
                      </a:lnTo>
                      <a:cubicBezTo>
                        <a:pt x="12502" y="119"/>
                        <a:pt x="12490" y="60"/>
                        <a:pt x="124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269" name="Google Shape;1269;p39"/>
              <p:cNvSpPr/>
              <p:nvPr/>
            </p:nvSpPr>
            <p:spPr>
              <a:xfrm>
                <a:off x="3335902" y="3194956"/>
                <a:ext cx="203019" cy="516304"/>
              </a:xfrm>
              <a:custGeom>
                <a:avLst/>
                <a:gdLst/>
                <a:ahLst/>
                <a:cxnLst/>
                <a:rect l="l" t="t" r="r" b="b"/>
                <a:pathLst>
                  <a:path w="10038" h="25528" extrusionOk="0">
                    <a:moveTo>
                      <a:pt x="191" y="1"/>
                    </a:moveTo>
                    <a:lnTo>
                      <a:pt x="203" y="536"/>
                    </a:lnTo>
                    <a:lnTo>
                      <a:pt x="3465" y="536"/>
                    </a:lnTo>
                    <a:lnTo>
                      <a:pt x="3465" y="1215"/>
                    </a:lnTo>
                    <a:lnTo>
                      <a:pt x="215" y="1215"/>
                    </a:lnTo>
                    <a:lnTo>
                      <a:pt x="227" y="1763"/>
                    </a:lnTo>
                    <a:lnTo>
                      <a:pt x="3465" y="1763"/>
                    </a:lnTo>
                    <a:lnTo>
                      <a:pt x="3465" y="2429"/>
                    </a:lnTo>
                    <a:lnTo>
                      <a:pt x="239" y="2429"/>
                    </a:lnTo>
                    <a:lnTo>
                      <a:pt x="239" y="2977"/>
                    </a:lnTo>
                    <a:lnTo>
                      <a:pt x="3465" y="2977"/>
                    </a:lnTo>
                    <a:lnTo>
                      <a:pt x="3465" y="3644"/>
                    </a:lnTo>
                    <a:lnTo>
                      <a:pt x="251" y="3644"/>
                    </a:lnTo>
                    <a:lnTo>
                      <a:pt x="251" y="4192"/>
                    </a:lnTo>
                    <a:lnTo>
                      <a:pt x="3465" y="4192"/>
                    </a:lnTo>
                    <a:lnTo>
                      <a:pt x="3465" y="4858"/>
                    </a:lnTo>
                    <a:lnTo>
                      <a:pt x="263" y="4858"/>
                    </a:lnTo>
                    <a:lnTo>
                      <a:pt x="263" y="5406"/>
                    </a:lnTo>
                    <a:lnTo>
                      <a:pt x="3465" y="5406"/>
                    </a:lnTo>
                    <a:lnTo>
                      <a:pt x="3465" y="6073"/>
                    </a:lnTo>
                    <a:lnTo>
                      <a:pt x="263" y="6073"/>
                    </a:lnTo>
                    <a:lnTo>
                      <a:pt x="263" y="6620"/>
                    </a:lnTo>
                    <a:lnTo>
                      <a:pt x="3465" y="6620"/>
                    </a:lnTo>
                    <a:lnTo>
                      <a:pt x="3465" y="7287"/>
                    </a:lnTo>
                    <a:lnTo>
                      <a:pt x="274" y="7287"/>
                    </a:lnTo>
                    <a:lnTo>
                      <a:pt x="274" y="7835"/>
                    </a:lnTo>
                    <a:lnTo>
                      <a:pt x="3465" y="7835"/>
                    </a:lnTo>
                    <a:lnTo>
                      <a:pt x="3465" y="8514"/>
                    </a:lnTo>
                    <a:lnTo>
                      <a:pt x="274" y="8514"/>
                    </a:lnTo>
                    <a:lnTo>
                      <a:pt x="274" y="9049"/>
                    </a:lnTo>
                    <a:lnTo>
                      <a:pt x="3465" y="9049"/>
                    </a:lnTo>
                    <a:lnTo>
                      <a:pt x="3465" y="9728"/>
                    </a:lnTo>
                    <a:lnTo>
                      <a:pt x="274" y="9728"/>
                    </a:lnTo>
                    <a:lnTo>
                      <a:pt x="274" y="10276"/>
                    </a:lnTo>
                    <a:lnTo>
                      <a:pt x="3465" y="10276"/>
                    </a:lnTo>
                    <a:lnTo>
                      <a:pt x="3465" y="10942"/>
                    </a:lnTo>
                    <a:lnTo>
                      <a:pt x="263" y="10942"/>
                    </a:lnTo>
                    <a:lnTo>
                      <a:pt x="263" y="11490"/>
                    </a:lnTo>
                    <a:lnTo>
                      <a:pt x="3465" y="11490"/>
                    </a:lnTo>
                    <a:lnTo>
                      <a:pt x="3465" y="12157"/>
                    </a:lnTo>
                    <a:lnTo>
                      <a:pt x="263" y="12157"/>
                    </a:lnTo>
                    <a:lnTo>
                      <a:pt x="263" y="12705"/>
                    </a:lnTo>
                    <a:lnTo>
                      <a:pt x="3465" y="12705"/>
                    </a:lnTo>
                    <a:lnTo>
                      <a:pt x="3465" y="13371"/>
                    </a:lnTo>
                    <a:lnTo>
                      <a:pt x="251" y="13371"/>
                    </a:lnTo>
                    <a:cubicBezTo>
                      <a:pt x="251" y="13550"/>
                      <a:pt x="251" y="13740"/>
                      <a:pt x="239" y="13919"/>
                    </a:cubicBezTo>
                    <a:lnTo>
                      <a:pt x="3465" y="13919"/>
                    </a:lnTo>
                    <a:lnTo>
                      <a:pt x="3465" y="14586"/>
                    </a:lnTo>
                    <a:lnTo>
                      <a:pt x="227" y="14586"/>
                    </a:lnTo>
                    <a:lnTo>
                      <a:pt x="227" y="15133"/>
                    </a:lnTo>
                    <a:lnTo>
                      <a:pt x="3465" y="15133"/>
                    </a:lnTo>
                    <a:lnTo>
                      <a:pt x="3465" y="15800"/>
                    </a:lnTo>
                    <a:lnTo>
                      <a:pt x="215" y="15800"/>
                    </a:lnTo>
                    <a:cubicBezTo>
                      <a:pt x="215" y="15979"/>
                      <a:pt x="215" y="16169"/>
                      <a:pt x="203" y="16348"/>
                    </a:cubicBezTo>
                    <a:lnTo>
                      <a:pt x="3465" y="16348"/>
                    </a:lnTo>
                    <a:lnTo>
                      <a:pt x="3465" y="17015"/>
                    </a:lnTo>
                    <a:lnTo>
                      <a:pt x="191" y="17015"/>
                    </a:lnTo>
                    <a:lnTo>
                      <a:pt x="179" y="17562"/>
                    </a:lnTo>
                    <a:lnTo>
                      <a:pt x="3453" y="17562"/>
                    </a:lnTo>
                    <a:lnTo>
                      <a:pt x="3453" y="18229"/>
                    </a:lnTo>
                    <a:lnTo>
                      <a:pt x="167" y="18229"/>
                    </a:lnTo>
                    <a:lnTo>
                      <a:pt x="167" y="18777"/>
                    </a:lnTo>
                    <a:lnTo>
                      <a:pt x="3465" y="18777"/>
                    </a:lnTo>
                    <a:lnTo>
                      <a:pt x="3465" y="19443"/>
                    </a:lnTo>
                    <a:lnTo>
                      <a:pt x="143" y="19443"/>
                    </a:lnTo>
                    <a:cubicBezTo>
                      <a:pt x="143" y="19634"/>
                      <a:pt x="143" y="19813"/>
                      <a:pt x="132" y="19991"/>
                    </a:cubicBezTo>
                    <a:lnTo>
                      <a:pt x="3465" y="19991"/>
                    </a:lnTo>
                    <a:lnTo>
                      <a:pt x="3465" y="20658"/>
                    </a:lnTo>
                    <a:lnTo>
                      <a:pt x="120" y="20658"/>
                    </a:lnTo>
                    <a:cubicBezTo>
                      <a:pt x="120" y="20848"/>
                      <a:pt x="108" y="21027"/>
                      <a:pt x="96" y="21206"/>
                    </a:cubicBezTo>
                    <a:lnTo>
                      <a:pt x="3465" y="21206"/>
                    </a:lnTo>
                    <a:lnTo>
                      <a:pt x="3465" y="21872"/>
                    </a:lnTo>
                    <a:lnTo>
                      <a:pt x="84" y="21872"/>
                    </a:lnTo>
                    <a:cubicBezTo>
                      <a:pt x="84" y="22063"/>
                      <a:pt x="72" y="22241"/>
                      <a:pt x="72" y="22420"/>
                    </a:cubicBezTo>
                    <a:lnTo>
                      <a:pt x="3465" y="22420"/>
                    </a:lnTo>
                    <a:lnTo>
                      <a:pt x="3465" y="23099"/>
                    </a:lnTo>
                    <a:lnTo>
                      <a:pt x="48" y="23099"/>
                    </a:lnTo>
                    <a:cubicBezTo>
                      <a:pt x="48" y="23277"/>
                      <a:pt x="36" y="23456"/>
                      <a:pt x="24" y="23634"/>
                    </a:cubicBezTo>
                    <a:lnTo>
                      <a:pt x="3465" y="23634"/>
                    </a:lnTo>
                    <a:lnTo>
                      <a:pt x="3465" y="24313"/>
                    </a:lnTo>
                    <a:lnTo>
                      <a:pt x="13" y="24313"/>
                    </a:lnTo>
                    <a:lnTo>
                      <a:pt x="1" y="24861"/>
                    </a:lnTo>
                    <a:lnTo>
                      <a:pt x="3465" y="24861"/>
                    </a:lnTo>
                    <a:lnTo>
                      <a:pt x="3465" y="25528"/>
                    </a:lnTo>
                    <a:lnTo>
                      <a:pt x="6561" y="25528"/>
                    </a:lnTo>
                    <a:lnTo>
                      <a:pt x="6561" y="24861"/>
                    </a:lnTo>
                    <a:lnTo>
                      <a:pt x="10038" y="24861"/>
                    </a:lnTo>
                    <a:lnTo>
                      <a:pt x="10026" y="24313"/>
                    </a:lnTo>
                    <a:lnTo>
                      <a:pt x="6561" y="24313"/>
                    </a:lnTo>
                    <a:lnTo>
                      <a:pt x="6561" y="23646"/>
                    </a:lnTo>
                    <a:lnTo>
                      <a:pt x="10002" y="23646"/>
                    </a:lnTo>
                    <a:lnTo>
                      <a:pt x="9990" y="23099"/>
                    </a:lnTo>
                    <a:lnTo>
                      <a:pt x="6561" y="23099"/>
                    </a:lnTo>
                    <a:lnTo>
                      <a:pt x="6561" y="22420"/>
                    </a:lnTo>
                    <a:lnTo>
                      <a:pt x="9966" y="22420"/>
                    </a:lnTo>
                    <a:cubicBezTo>
                      <a:pt x="9966" y="22241"/>
                      <a:pt x="9954" y="22063"/>
                      <a:pt x="9942" y="21872"/>
                    </a:cubicBezTo>
                    <a:lnTo>
                      <a:pt x="6561" y="21872"/>
                    </a:lnTo>
                    <a:lnTo>
                      <a:pt x="6561" y="21206"/>
                    </a:lnTo>
                    <a:lnTo>
                      <a:pt x="9930" y="21206"/>
                    </a:lnTo>
                    <a:cubicBezTo>
                      <a:pt x="9930" y="21027"/>
                      <a:pt x="9919" y="20848"/>
                      <a:pt x="9919" y="20658"/>
                    </a:cubicBezTo>
                    <a:lnTo>
                      <a:pt x="6561" y="20658"/>
                    </a:lnTo>
                    <a:lnTo>
                      <a:pt x="6561" y="20003"/>
                    </a:lnTo>
                    <a:lnTo>
                      <a:pt x="9895" y="20003"/>
                    </a:lnTo>
                    <a:lnTo>
                      <a:pt x="9883" y="19455"/>
                    </a:lnTo>
                    <a:lnTo>
                      <a:pt x="6561" y="19455"/>
                    </a:lnTo>
                    <a:lnTo>
                      <a:pt x="6561" y="18777"/>
                    </a:lnTo>
                    <a:lnTo>
                      <a:pt x="9871" y="18777"/>
                    </a:lnTo>
                    <a:cubicBezTo>
                      <a:pt x="9871" y="18598"/>
                      <a:pt x="9859" y="18408"/>
                      <a:pt x="9859" y="18229"/>
                    </a:cubicBezTo>
                    <a:lnTo>
                      <a:pt x="6561" y="18229"/>
                    </a:lnTo>
                    <a:lnTo>
                      <a:pt x="6561" y="17562"/>
                    </a:lnTo>
                    <a:lnTo>
                      <a:pt x="9847" y="17562"/>
                    </a:lnTo>
                    <a:cubicBezTo>
                      <a:pt x="9847" y="17384"/>
                      <a:pt x="9847" y="17193"/>
                      <a:pt x="9835" y="17015"/>
                    </a:cubicBezTo>
                    <a:lnTo>
                      <a:pt x="6561" y="17015"/>
                    </a:lnTo>
                    <a:lnTo>
                      <a:pt x="6561" y="16348"/>
                    </a:lnTo>
                    <a:lnTo>
                      <a:pt x="9823" y="16348"/>
                    </a:lnTo>
                    <a:lnTo>
                      <a:pt x="9811" y="15800"/>
                    </a:lnTo>
                    <a:lnTo>
                      <a:pt x="6561" y="15800"/>
                    </a:lnTo>
                    <a:lnTo>
                      <a:pt x="6561" y="15133"/>
                    </a:lnTo>
                    <a:lnTo>
                      <a:pt x="9799" y="15133"/>
                    </a:lnTo>
                    <a:cubicBezTo>
                      <a:pt x="9799" y="14943"/>
                      <a:pt x="9799" y="14764"/>
                      <a:pt x="9799" y="14586"/>
                    </a:cubicBezTo>
                    <a:lnTo>
                      <a:pt x="6561" y="14586"/>
                    </a:lnTo>
                    <a:lnTo>
                      <a:pt x="6561" y="13907"/>
                    </a:lnTo>
                    <a:lnTo>
                      <a:pt x="9788" y="13907"/>
                    </a:lnTo>
                    <a:lnTo>
                      <a:pt x="9788" y="13359"/>
                    </a:lnTo>
                    <a:lnTo>
                      <a:pt x="6561" y="13359"/>
                    </a:lnTo>
                    <a:lnTo>
                      <a:pt x="6561" y="12693"/>
                    </a:lnTo>
                    <a:lnTo>
                      <a:pt x="9776" y="12693"/>
                    </a:lnTo>
                    <a:lnTo>
                      <a:pt x="9776" y="12145"/>
                    </a:lnTo>
                    <a:lnTo>
                      <a:pt x="6561" y="12145"/>
                    </a:lnTo>
                    <a:lnTo>
                      <a:pt x="6561" y="11490"/>
                    </a:lnTo>
                    <a:lnTo>
                      <a:pt x="9764" y="11490"/>
                    </a:lnTo>
                    <a:lnTo>
                      <a:pt x="9764" y="10942"/>
                    </a:lnTo>
                    <a:lnTo>
                      <a:pt x="6561" y="10942"/>
                    </a:lnTo>
                    <a:lnTo>
                      <a:pt x="6561" y="10264"/>
                    </a:lnTo>
                    <a:lnTo>
                      <a:pt x="9764" y="10264"/>
                    </a:lnTo>
                    <a:lnTo>
                      <a:pt x="9764" y="9716"/>
                    </a:lnTo>
                    <a:lnTo>
                      <a:pt x="6561" y="9716"/>
                    </a:lnTo>
                    <a:lnTo>
                      <a:pt x="6561" y="9049"/>
                    </a:lnTo>
                    <a:lnTo>
                      <a:pt x="9752" y="9049"/>
                    </a:lnTo>
                    <a:lnTo>
                      <a:pt x="9752" y="8502"/>
                    </a:lnTo>
                    <a:lnTo>
                      <a:pt x="6561" y="8502"/>
                    </a:lnTo>
                    <a:lnTo>
                      <a:pt x="6561" y="7835"/>
                    </a:lnTo>
                    <a:lnTo>
                      <a:pt x="9752" y="7835"/>
                    </a:lnTo>
                    <a:lnTo>
                      <a:pt x="9752" y="7287"/>
                    </a:lnTo>
                    <a:lnTo>
                      <a:pt x="6561" y="7287"/>
                    </a:lnTo>
                    <a:lnTo>
                      <a:pt x="6561" y="6620"/>
                    </a:lnTo>
                    <a:lnTo>
                      <a:pt x="9764" y="6620"/>
                    </a:lnTo>
                    <a:lnTo>
                      <a:pt x="9764" y="6073"/>
                    </a:lnTo>
                    <a:lnTo>
                      <a:pt x="6561" y="6073"/>
                    </a:lnTo>
                    <a:lnTo>
                      <a:pt x="6561" y="5406"/>
                    </a:lnTo>
                    <a:lnTo>
                      <a:pt x="9764" y="5406"/>
                    </a:lnTo>
                    <a:lnTo>
                      <a:pt x="9764" y="4858"/>
                    </a:lnTo>
                    <a:lnTo>
                      <a:pt x="6561" y="4858"/>
                    </a:lnTo>
                    <a:lnTo>
                      <a:pt x="6561" y="4192"/>
                    </a:lnTo>
                    <a:lnTo>
                      <a:pt x="9776" y="4192"/>
                    </a:lnTo>
                    <a:lnTo>
                      <a:pt x="9776" y="3644"/>
                    </a:lnTo>
                    <a:lnTo>
                      <a:pt x="6561" y="3644"/>
                    </a:lnTo>
                    <a:lnTo>
                      <a:pt x="6561" y="2977"/>
                    </a:lnTo>
                    <a:lnTo>
                      <a:pt x="9788" y="2977"/>
                    </a:lnTo>
                    <a:lnTo>
                      <a:pt x="9788" y="2429"/>
                    </a:lnTo>
                    <a:lnTo>
                      <a:pt x="6561" y="2429"/>
                    </a:lnTo>
                    <a:lnTo>
                      <a:pt x="6561" y="1763"/>
                    </a:lnTo>
                    <a:lnTo>
                      <a:pt x="9799" y="1763"/>
                    </a:lnTo>
                    <a:lnTo>
                      <a:pt x="9799" y="1215"/>
                    </a:lnTo>
                    <a:lnTo>
                      <a:pt x="6561" y="1215"/>
                    </a:lnTo>
                    <a:lnTo>
                      <a:pt x="6561" y="536"/>
                    </a:lnTo>
                    <a:lnTo>
                      <a:pt x="9835" y="536"/>
                    </a:lnTo>
                    <a:lnTo>
                      <a:pt x="98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270" name="Google Shape;1270;p39"/>
              <p:cNvGrpSpPr/>
              <p:nvPr/>
            </p:nvGrpSpPr>
            <p:grpSpPr>
              <a:xfrm>
                <a:off x="3314706" y="3760609"/>
                <a:ext cx="245410" cy="306308"/>
                <a:chOff x="3314706" y="3760609"/>
                <a:chExt cx="245410" cy="306308"/>
              </a:xfrm>
            </p:grpSpPr>
            <p:sp>
              <p:nvSpPr>
                <p:cNvPr id="1271" name="Google Shape;1271;p39"/>
                <p:cNvSpPr/>
                <p:nvPr/>
              </p:nvSpPr>
              <p:spPr>
                <a:xfrm>
                  <a:off x="3332767" y="3760609"/>
                  <a:ext cx="209288" cy="11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8" h="548" extrusionOk="0">
                      <a:moveTo>
                        <a:pt x="25" y="0"/>
                      </a:moveTo>
                      <a:cubicBezTo>
                        <a:pt x="25" y="179"/>
                        <a:pt x="1" y="357"/>
                        <a:pt x="1" y="548"/>
                      </a:cubicBezTo>
                      <a:lnTo>
                        <a:pt x="10347" y="548"/>
                      </a:lnTo>
                      <a:lnTo>
                        <a:pt x="103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2" name="Google Shape;1272;p39"/>
                <p:cNvSpPr/>
                <p:nvPr/>
              </p:nvSpPr>
              <p:spPr>
                <a:xfrm>
                  <a:off x="3331574" y="3785162"/>
                  <a:ext cx="211675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6" h="549" extrusionOk="0">
                      <a:moveTo>
                        <a:pt x="24" y="1"/>
                      </a:moveTo>
                      <a:cubicBezTo>
                        <a:pt x="24" y="179"/>
                        <a:pt x="12" y="370"/>
                        <a:pt x="0" y="548"/>
                      </a:cubicBezTo>
                      <a:lnTo>
                        <a:pt x="10466" y="548"/>
                      </a:lnTo>
                      <a:cubicBezTo>
                        <a:pt x="10454" y="370"/>
                        <a:pt x="10442" y="179"/>
                        <a:pt x="104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3" name="Google Shape;1273;p39"/>
                <p:cNvSpPr/>
                <p:nvPr/>
              </p:nvSpPr>
              <p:spPr>
                <a:xfrm>
                  <a:off x="3330360" y="3809736"/>
                  <a:ext cx="213859" cy="11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4" h="548" extrusionOk="0">
                      <a:moveTo>
                        <a:pt x="25" y="0"/>
                      </a:moveTo>
                      <a:lnTo>
                        <a:pt x="1" y="548"/>
                      </a:lnTo>
                      <a:lnTo>
                        <a:pt x="10574" y="548"/>
                      </a:lnTo>
                      <a:lnTo>
                        <a:pt x="1055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4" name="Google Shape;1274;p39"/>
                <p:cNvSpPr/>
                <p:nvPr/>
              </p:nvSpPr>
              <p:spPr>
                <a:xfrm>
                  <a:off x="3329167" y="3834289"/>
                  <a:ext cx="216488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4" h="549" extrusionOk="0">
                      <a:moveTo>
                        <a:pt x="36" y="1"/>
                      </a:moveTo>
                      <a:cubicBezTo>
                        <a:pt x="24" y="191"/>
                        <a:pt x="12" y="370"/>
                        <a:pt x="0" y="548"/>
                      </a:cubicBezTo>
                      <a:lnTo>
                        <a:pt x="10704" y="548"/>
                      </a:lnTo>
                      <a:cubicBezTo>
                        <a:pt x="10692" y="370"/>
                        <a:pt x="10680" y="179"/>
                        <a:pt x="106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5" name="Google Shape;1275;p39"/>
                <p:cNvSpPr/>
                <p:nvPr/>
              </p:nvSpPr>
              <p:spPr>
                <a:xfrm>
                  <a:off x="3327954" y="3858862"/>
                  <a:ext cx="218915" cy="11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4" h="548" extrusionOk="0">
                      <a:moveTo>
                        <a:pt x="25" y="0"/>
                      </a:moveTo>
                      <a:cubicBezTo>
                        <a:pt x="13" y="191"/>
                        <a:pt x="1" y="369"/>
                        <a:pt x="1" y="548"/>
                      </a:cubicBezTo>
                      <a:lnTo>
                        <a:pt x="10823" y="548"/>
                      </a:lnTo>
                      <a:cubicBezTo>
                        <a:pt x="10812" y="369"/>
                        <a:pt x="10800" y="191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6" name="Google Shape;1276;p39"/>
                <p:cNvSpPr/>
                <p:nvPr/>
              </p:nvSpPr>
              <p:spPr>
                <a:xfrm>
                  <a:off x="3326518" y="3883415"/>
                  <a:ext cx="221787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6" h="549" extrusionOk="0">
                      <a:moveTo>
                        <a:pt x="36" y="0"/>
                      </a:moveTo>
                      <a:cubicBezTo>
                        <a:pt x="24" y="191"/>
                        <a:pt x="12" y="370"/>
                        <a:pt x="0" y="548"/>
                      </a:cubicBezTo>
                      <a:lnTo>
                        <a:pt x="10966" y="548"/>
                      </a:lnTo>
                      <a:lnTo>
                        <a:pt x="1093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7" name="Google Shape;1277;p39"/>
                <p:cNvSpPr/>
                <p:nvPr/>
              </p:nvSpPr>
              <p:spPr>
                <a:xfrm>
                  <a:off x="3325062" y="3908211"/>
                  <a:ext cx="224942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2" h="549" extrusionOk="0">
                      <a:moveTo>
                        <a:pt x="37" y="1"/>
                      </a:moveTo>
                      <a:cubicBezTo>
                        <a:pt x="25" y="179"/>
                        <a:pt x="13" y="358"/>
                        <a:pt x="1" y="548"/>
                      </a:cubicBezTo>
                      <a:lnTo>
                        <a:pt x="11121" y="548"/>
                      </a:lnTo>
                      <a:cubicBezTo>
                        <a:pt x="11109" y="358"/>
                        <a:pt x="11097" y="179"/>
                        <a:pt x="1108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8" name="Google Shape;1278;p39"/>
                <p:cNvSpPr/>
                <p:nvPr/>
              </p:nvSpPr>
              <p:spPr>
                <a:xfrm>
                  <a:off x="3323383" y="3932785"/>
                  <a:ext cx="227814" cy="11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4" h="548" extrusionOk="0">
                      <a:moveTo>
                        <a:pt x="36" y="0"/>
                      </a:moveTo>
                      <a:lnTo>
                        <a:pt x="0" y="548"/>
                      </a:lnTo>
                      <a:lnTo>
                        <a:pt x="11264" y="548"/>
                      </a:lnTo>
                      <a:lnTo>
                        <a:pt x="112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79" name="Google Shape;1279;p39"/>
                <p:cNvSpPr/>
                <p:nvPr/>
              </p:nvSpPr>
              <p:spPr>
                <a:xfrm>
                  <a:off x="3321947" y="3957338"/>
                  <a:ext cx="230949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9" h="549" extrusionOk="0">
                      <a:moveTo>
                        <a:pt x="36" y="1"/>
                      </a:moveTo>
                      <a:lnTo>
                        <a:pt x="0" y="548"/>
                      </a:lnTo>
                      <a:lnTo>
                        <a:pt x="11418" y="548"/>
                      </a:lnTo>
                      <a:cubicBezTo>
                        <a:pt x="11406" y="370"/>
                        <a:pt x="11394" y="179"/>
                        <a:pt x="113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80" name="Google Shape;1280;p39"/>
                <p:cNvSpPr/>
                <p:nvPr/>
              </p:nvSpPr>
              <p:spPr>
                <a:xfrm>
                  <a:off x="3320248" y="3982154"/>
                  <a:ext cx="234327" cy="11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6" h="548" extrusionOk="0">
                      <a:moveTo>
                        <a:pt x="48" y="0"/>
                      </a:moveTo>
                      <a:cubicBezTo>
                        <a:pt x="25" y="179"/>
                        <a:pt x="13" y="357"/>
                        <a:pt x="1" y="548"/>
                      </a:cubicBezTo>
                      <a:lnTo>
                        <a:pt x="11585" y="548"/>
                      </a:lnTo>
                      <a:cubicBezTo>
                        <a:pt x="11574" y="357"/>
                        <a:pt x="11562" y="179"/>
                        <a:pt x="115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81" name="Google Shape;1281;p39"/>
                <p:cNvSpPr/>
                <p:nvPr/>
              </p:nvSpPr>
              <p:spPr>
                <a:xfrm>
                  <a:off x="3318327" y="4006464"/>
                  <a:ext cx="237927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4" h="549" extrusionOk="0">
                      <a:moveTo>
                        <a:pt x="48" y="1"/>
                      </a:moveTo>
                      <a:lnTo>
                        <a:pt x="0" y="548"/>
                      </a:lnTo>
                      <a:lnTo>
                        <a:pt x="11764" y="548"/>
                      </a:lnTo>
                      <a:lnTo>
                        <a:pt x="1172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82" name="Google Shape;1282;p39"/>
                <p:cNvSpPr/>
                <p:nvPr/>
              </p:nvSpPr>
              <p:spPr>
                <a:xfrm>
                  <a:off x="3316648" y="4031017"/>
                  <a:ext cx="241547" cy="11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549" extrusionOk="0">
                      <a:moveTo>
                        <a:pt x="36" y="1"/>
                      </a:moveTo>
                      <a:lnTo>
                        <a:pt x="0" y="549"/>
                      </a:lnTo>
                      <a:lnTo>
                        <a:pt x="11942" y="549"/>
                      </a:lnTo>
                      <a:cubicBezTo>
                        <a:pt x="11930" y="370"/>
                        <a:pt x="11918" y="191"/>
                        <a:pt x="1189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283" name="Google Shape;1283;p39"/>
                <p:cNvSpPr/>
                <p:nvPr/>
              </p:nvSpPr>
              <p:spPr>
                <a:xfrm>
                  <a:off x="3314706" y="4055834"/>
                  <a:ext cx="245410" cy="11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4" h="548" extrusionOk="0">
                      <a:moveTo>
                        <a:pt x="48" y="0"/>
                      </a:moveTo>
                      <a:cubicBezTo>
                        <a:pt x="25" y="179"/>
                        <a:pt x="13" y="358"/>
                        <a:pt x="1" y="548"/>
                      </a:cubicBezTo>
                      <a:lnTo>
                        <a:pt x="12133" y="548"/>
                      </a:lnTo>
                      <a:cubicBezTo>
                        <a:pt x="12121" y="358"/>
                        <a:pt x="12098" y="179"/>
                        <a:pt x="120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284" name="Google Shape;1284;p39"/>
            <p:cNvGrpSpPr/>
            <p:nvPr/>
          </p:nvGrpSpPr>
          <p:grpSpPr>
            <a:xfrm>
              <a:off x="2403571" y="2128781"/>
              <a:ext cx="92075" cy="238325"/>
              <a:chOff x="890388" y="614563"/>
              <a:chExt cx="154800" cy="400545"/>
            </a:xfrm>
          </p:grpSpPr>
          <p:sp>
            <p:nvSpPr>
              <p:cNvPr id="1285" name="Google Shape;1285;p39"/>
              <p:cNvSpPr/>
              <p:nvPr/>
            </p:nvSpPr>
            <p:spPr>
              <a:xfrm>
                <a:off x="890388" y="904109"/>
                <a:ext cx="154800" cy="111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6" name="Google Shape;1286;p39"/>
              <p:cNvSpPr/>
              <p:nvPr/>
            </p:nvSpPr>
            <p:spPr>
              <a:xfrm>
                <a:off x="954375" y="614563"/>
                <a:ext cx="26700" cy="290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287" name="Google Shape;1287;p39"/>
          <p:cNvSpPr/>
          <p:nvPr/>
        </p:nvSpPr>
        <p:spPr>
          <a:xfrm>
            <a:off x="-123976" y="929250"/>
            <a:ext cx="2145671" cy="2145671"/>
          </a:xfrm>
          <a:custGeom>
            <a:avLst/>
            <a:gdLst/>
            <a:ahLst/>
            <a:cxnLst/>
            <a:rect l="l" t="t" r="r" b="b"/>
            <a:pathLst>
              <a:path w="38755" h="38755" extrusionOk="0">
                <a:moveTo>
                  <a:pt x="19384" y="0"/>
                </a:moveTo>
                <a:cubicBezTo>
                  <a:pt x="8680" y="0"/>
                  <a:pt x="0" y="8668"/>
                  <a:pt x="0" y="19371"/>
                </a:cubicBezTo>
                <a:cubicBezTo>
                  <a:pt x="0" y="30075"/>
                  <a:pt x="8680" y="38755"/>
                  <a:pt x="19384" y="38755"/>
                </a:cubicBezTo>
                <a:cubicBezTo>
                  <a:pt x="30087" y="38755"/>
                  <a:pt x="38755" y="30075"/>
                  <a:pt x="38755" y="19371"/>
                </a:cubicBezTo>
                <a:cubicBezTo>
                  <a:pt x="38755" y="8668"/>
                  <a:pt x="30087" y="0"/>
                  <a:pt x="1938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88" name="Google Shape;1288;p39"/>
          <p:cNvGrpSpPr/>
          <p:nvPr/>
        </p:nvGrpSpPr>
        <p:grpSpPr>
          <a:xfrm>
            <a:off x="130894" y="411894"/>
            <a:ext cx="1438961" cy="4559433"/>
            <a:chOff x="6286425" y="411894"/>
            <a:chExt cx="1438961" cy="4559433"/>
          </a:xfrm>
        </p:grpSpPr>
        <p:sp>
          <p:nvSpPr>
            <p:cNvPr id="1289" name="Google Shape;1289;p39"/>
            <p:cNvSpPr/>
            <p:nvPr/>
          </p:nvSpPr>
          <p:spPr>
            <a:xfrm>
              <a:off x="6335458" y="4312296"/>
              <a:ext cx="1340896" cy="659030"/>
            </a:xfrm>
            <a:custGeom>
              <a:avLst/>
              <a:gdLst/>
              <a:ahLst/>
              <a:cxnLst/>
              <a:rect l="l" t="t" r="r" b="b"/>
              <a:pathLst>
                <a:path w="24421" h="12002" extrusionOk="0">
                  <a:moveTo>
                    <a:pt x="1" y="0"/>
                  </a:moveTo>
                  <a:lnTo>
                    <a:pt x="1" y="12002"/>
                  </a:lnTo>
                  <a:lnTo>
                    <a:pt x="24421" y="12002"/>
                  </a:lnTo>
                  <a:lnTo>
                    <a:pt x="244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6286425" y="4783635"/>
              <a:ext cx="1438961" cy="93567"/>
            </a:xfrm>
            <a:custGeom>
              <a:avLst/>
              <a:gdLst/>
              <a:ahLst/>
              <a:cxnLst/>
              <a:rect l="l" t="t" r="r" b="b"/>
              <a:pathLst>
                <a:path w="26207" h="1704" extrusionOk="0">
                  <a:moveTo>
                    <a:pt x="846" y="1"/>
                  </a:moveTo>
                  <a:cubicBezTo>
                    <a:pt x="382" y="1"/>
                    <a:pt x="1" y="382"/>
                    <a:pt x="1" y="858"/>
                  </a:cubicBezTo>
                  <a:cubicBezTo>
                    <a:pt x="1" y="1322"/>
                    <a:pt x="382" y="1703"/>
                    <a:pt x="846" y="1703"/>
                  </a:cubicBezTo>
                  <a:lnTo>
                    <a:pt x="25361" y="1703"/>
                  </a:lnTo>
                  <a:cubicBezTo>
                    <a:pt x="25826" y="1703"/>
                    <a:pt x="26207" y="1322"/>
                    <a:pt x="26207" y="858"/>
                  </a:cubicBezTo>
                  <a:cubicBezTo>
                    <a:pt x="26207" y="382"/>
                    <a:pt x="25826" y="1"/>
                    <a:pt x="25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6286425" y="4595352"/>
              <a:ext cx="1438961" cy="93567"/>
            </a:xfrm>
            <a:custGeom>
              <a:avLst/>
              <a:gdLst/>
              <a:ahLst/>
              <a:cxnLst/>
              <a:rect l="l" t="t" r="r" b="b"/>
              <a:pathLst>
                <a:path w="26207" h="1704" extrusionOk="0">
                  <a:moveTo>
                    <a:pt x="846" y="1"/>
                  </a:moveTo>
                  <a:cubicBezTo>
                    <a:pt x="382" y="1"/>
                    <a:pt x="1" y="382"/>
                    <a:pt x="1" y="846"/>
                  </a:cubicBezTo>
                  <a:cubicBezTo>
                    <a:pt x="1" y="1322"/>
                    <a:pt x="382" y="1703"/>
                    <a:pt x="846" y="1703"/>
                  </a:cubicBezTo>
                  <a:lnTo>
                    <a:pt x="25361" y="1703"/>
                  </a:lnTo>
                  <a:cubicBezTo>
                    <a:pt x="25826" y="1703"/>
                    <a:pt x="26207" y="1322"/>
                    <a:pt x="26207" y="846"/>
                  </a:cubicBezTo>
                  <a:cubicBezTo>
                    <a:pt x="26207" y="382"/>
                    <a:pt x="25826" y="1"/>
                    <a:pt x="25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6286425" y="4406410"/>
              <a:ext cx="1438961" cy="93567"/>
            </a:xfrm>
            <a:custGeom>
              <a:avLst/>
              <a:gdLst/>
              <a:ahLst/>
              <a:cxnLst/>
              <a:rect l="l" t="t" r="r" b="b"/>
              <a:pathLst>
                <a:path w="26207" h="1704" extrusionOk="0">
                  <a:moveTo>
                    <a:pt x="846" y="1"/>
                  </a:moveTo>
                  <a:cubicBezTo>
                    <a:pt x="382" y="1"/>
                    <a:pt x="1" y="382"/>
                    <a:pt x="1" y="846"/>
                  </a:cubicBezTo>
                  <a:cubicBezTo>
                    <a:pt x="1" y="1322"/>
                    <a:pt x="382" y="1703"/>
                    <a:pt x="846" y="1703"/>
                  </a:cubicBezTo>
                  <a:lnTo>
                    <a:pt x="25361" y="1703"/>
                  </a:lnTo>
                  <a:cubicBezTo>
                    <a:pt x="25826" y="1703"/>
                    <a:pt x="26207" y="1322"/>
                    <a:pt x="26207" y="846"/>
                  </a:cubicBezTo>
                  <a:cubicBezTo>
                    <a:pt x="26207" y="382"/>
                    <a:pt x="25826" y="1"/>
                    <a:pt x="25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6947414" y="2261447"/>
              <a:ext cx="116404" cy="1882919"/>
            </a:xfrm>
            <a:custGeom>
              <a:avLst/>
              <a:gdLst/>
              <a:ahLst/>
              <a:cxnLst/>
              <a:rect l="l" t="t" r="r" b="b"/>
              <a:pathLst>
                <a:path w="2120" h="34291" extrusionOk="0">
                  <a:moveTo>
                    <a:pt x="0" y="1"/>
                  </a:moveTo>
                  <a:lnTo>
                    <a:pt x="0" y="34290"/>
                  </a:lnTo>
                  <a:lnTo>
                    <a:pt x="2119" y="34290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6864392" y="3319213"/>
              <a:ext cx="283103" cy="41896"/>
            </a:xfrm>
            <a:custGeom>
              <a:avLst/>
              <a:gdLst/>
              <a:ahLst/>
              <a:cxnLst/>
              <a:rect l="l" t="t" r="r" b="b"/>
              <a:pathLst>
                <a:path w="5156" h="763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84"/>
                    <a:pt x="179" y="763"/>
                    <a:pt x="381" y="763"/>
                  </a:cubicBezTo>
                  <a:lnTo>
                    <a:pt x="4774" y="763"/>
                  </a:lnTo>
                  <a:cubicBezTo>
                    <a:pt x="4977" y="763"/>
                    <a:pt x="5155" y="584"/>
                    <a:pt x="5155" y="382"/>
                  </a:cubicBezTo>
                  <a:cubicBezTo>
                    <a:pt x="5155" y="167"/>
                    <a:pt x="4977" y="1"/>
                    <a:pt x="4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6864392" y="3194350"/>
              <a:ext cx="283103" cy="41896"/>
            </a:xfrm>
            <a:custGeom>
              <a:avLst/>
              <a:gdLst/>
              <a:ahLst/>
              <a:cxnLst/>
              <a:rect l="l" t="t" r="r" b="b"/>
              <a:pathLst>
                <a:path w="5156" h="763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lnTo>
                    <a:pt x="4774" y="763"/>
                  </a:lnTo>
                  <a:cubicBezTo>
                    <a:pt x="4977" y="763"/>
                    <a:pt x="5155" y="596"/>
                    <a:pt x="5155" y="382"/>
                  </a:cubicBezTo>
                  <a:cubicBezTo>
                    <a:pt x="5155" y="179"/>
                    <a:pt x="4977" y="1"/>
                    <a:pt x="47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6994470" y="411894"/>
              <a:ext cx="22951" cy="977508"/>
            </a:xfrm>
            <a:custGeom>
              <a:avLst/>
              <a:gdLst/>
              <a:ahLst/>
              <a:cxnLst/>
              <a:rect l="l" t="t" r="r" b="b"/>
              <a:pathLst>
                <a:path w="418" h="17802" extrusionOk="0">
                  <a:moveTo>
                    <a:pt x="195" y="1"/>
                  </a:moveTo>
                  <a:cubicBezTo>
                    <a:pt x="85" y="1"/>
                    <a:pt x="0" y="92"/>
                    <a:pt x="0" y="204"/>
                  </a:cubicBezTo>
                  <a:lnTo>
                    <a:pt x="0" y="17802"/>
                  </a:lnTo>
                  <a:lnTo>
                    <a:pt x="417" y="17802"/>
                  </a:lnTo>
                  <a:lnTo>
                    <a:pt x="417" y="204"/>
                  </a:lnTo>
                  <a:cubicBezTo>
                    <a:pt x="417" y="85"/>
                    <a:pt x="322" y="2"/>
                    <a:pt x="215" y="2"/>
                  </a:cubicBezTo>
                  <a:cubicBezTo>
                    <a:pt x="208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6974868" y="1224601"/>
              <a:ext cx="62155" cy="457016"/>
            </a:xfrm>
            <a:custGeom>
              <a:avLst/>
              <a:gdLst/>
              <a:ahLst/>
              <a:cxnLst/>
              <a:rect l="l" t="t" r="r" b="b"/>
              <a:pathLst>
                <a:path w="1132" h="8323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lnTo>
                    <a:pt x="0" y="8323"/>
                  </a:lnTo>
                  <a:lnTo>
                    <a:pt x="1131" y="8323"/>
                  </a:lnTo>
                  <a:lnTo>
                    <a:pt x="1131" y="560"/>
                  </a:ln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6851269" y="1669803"/>
              <a:ext cx="309294" cy="145182"/>
            </a:xfrm>
            <a:custGeom>
              <a:avLst/>
              <a:gdLst/>
              <a:ahLst/>
              <a:cxnLst/>
              <a:rect l="l" t="t" r="r" b="b"/>
              <a:pathLst>
                <a:path w="5633" h="2644" extrusionOk="0">
                  <a:moveTo>
                    <a:pt x="1" y="0"/>
                  </a:moveTo>
                  <a:lnTo>
                    <a:pt x="1" y="2644"/>
                  </a:lnTo>
                  <a:lnTo>
                    <a:pt x="5633" y="2644"/>
                  </a:lnTo>
                  <a:lnTo>
                    <a:pt x="5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6816622" y="1785496"/>
              <a:ext cx="378587" cy="155011"/>
            </a:xfrm>
            <a:custGeom>
              <a:avLst/>
              <a:gdLst/>
              <a:ahLst/>
              <a:cxnLst/>
              <a:rect l="l" t="t" r="r" b="b"/>
              <a:pathLst>
                <a:path w="6895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6895" y="2823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6741452" y="1875053"/>
              <a:ext cx="528924" cy="483208"/>
            </a:xfrm>
            <a:custGeom>
              <a:avLst/>
              <a:gdLst/>
              <a:ahLst/>
              <a:cxnLst/>
              <a:rect l="l" t="t" r="r" b="b"/>
              <a:pathLst>
                <a:path w="9633" h="8800" extrusionOk="0">
                  <a:moveTo>
                    <a:pt x="1" y="1"/>
                  </a:moveTo>
                  <a:lnTo>
                    <a:pt x="1" y="4073"/>
                  </a:lnTo>
                  <a:lnTo>
                    <a:pt x="1" y="4740"/>
                  </a:lnTo>
                  <a:lnTo>
                    <a:pt x="1" y="8800"/>
                  </a:lnTo>
                  <a:lnTo>
                    <a:pt x="9633" y="8800"/>
                  </a:lnTo>
                  <a:lnTo>
                    <a:pt x="9633" y="4740"/>
                  </a:lnTo>
                  <a:lnTo>
                    <a:pt x="9633" y="4073"/>
                  </a:lnTo>
                  <a:lnTo>
                    <a:pt x="9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6722509" y="2284344"/>
              <a:ext cx="566865" cy="36625"/>
            </a:xfrm>
            <a:custGeom>
              <a:avLst/>
              <a:gdLst/>
              <a:ahLst/>
              <a:cxnLst/>
              <a:rect l="l" t="t" r="r" b="b"/>
              <a:pathLst>
                <a:path w="10324" h="667" extrusionOk="0">
                  <a:moveTo>
                    <a:pt x="334" y="0"/>
                  </a:moveTo>
                  <a:cubicBezTo>
                    <a:pt x="143" y="0"/>
                    <a:pt x="0" y="155"/>
                    <a:pt x="0" y="334"/>
                  </a:cubicBezTo>
                  <a:cubicBezTo>
                    <a:pt x="0" y="524"/>
                    <a:pt x="143" y="667"/>
                    <a:pt x="334" y="667"/>
                  </a:cubicBezTo>
                  <a:lnTo>
                    <a:pt x="9990" y="667"/>
                  </a:lnTo>
                  <a:cubicBezTo>
                    <a:pt x="10180" y="667"/>
                    <a:pt x="10323" y="524"/>
                    <a:pt x="10323" y="334"/>
                  </a:cubicBezTo>
                  <a:cubicBezTo>
                    <a:pt x="10323" y="155"/>
                    <a:pt x="10180" y="0"/>
                    <a:pt x="9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6722509" y="2209778"/>
              <a:ext cx="566865" cy="37339"/>
            </a:xfrm>
            <a:custGeom>
              <a:avLst/>
              <a:gdLst/>
              <a:ahLst/>
              <a:cxnLst/>
              <a:rect l="l" t="t" r="r" b="b"/>
              <a:pathLst>
                <a:path w="10324" h="680" extrusionOk="0">
                  <a:moveTo>
                    <a:pt x="334" y="1"/>
                  </a:moveTo>
                  <a:cubicBezTo>
                    <a:pt x="143" y="1"/>
                    <a:pt x="0" y="156"/>
                    <a:pt x="0" y="334"/>
                  </a:cubicBezTo>
                  <a:cubicBezTo>
                    <a:pt x="0" y="525"/>
                    <a:pt x="143" y="680"/>
                    <a:pt x="334" y="680"/>
                  </a:cubicBezTo>
                  <a:lnTo>
                    <a:pt x="9990" y="680"/>
                  </a:lnTo>
                  <a:cubicBezTo>
                    <a:pt x="10180" y="680"/>
                    <a:pt x="10323" y="525"/>
                    <a:pt x="10323" y="334"/>
                  </a:cubicBezTo>
                  <a:cubicBezTo>
                    <a:pt x="10323" y="156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6722509" y="2135925"/>
              <a:ext cx="566865" cy="36680"/>
            </a:xfrm>
            <a:custGeom>
              <a:avLst/>
              <a:gdLst/>
              <a:ahLst/>
              <a:cxnLst/>
              <a:rect l="l" t="t" r="r" b="b"/>
              <a:pathLst>
                <a:path w="10324" h="668" extrusionOk="0">
                  <a:moveTo>
                    <a:pt x="334" y="1"/>
                  </a:moveTo>
                  <a:cubicBezTo>
                    <a:pt x="143" y="1"/>
                    <a:pt x="0" y="143"/>
                    <a:pt x="0" y="334"/>
                  </a:cubicBezTo>
                  <a:cubicBezTo>
                    <a:pt x="0" y="512"/>
                    <a:pt x="143" y="667"/>
                    <a:pt x="334" y="667"/>
                  </a:cubicBezTo>
                  <a:lnTo>
                    <a:pt x="9990" y="667"/>
                  </a:lnTo>
                  <a:cubicBezTo>
                    <a:pt x="10180" y="667"/>
                    <a:pt x="10323" y="512"/>
                    <a:pt x="10323" y="334"/>
                  </a:cubicBezTo>
                  <a:cubicBezTo>
                    <a:pt x="10323" y="143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6722509" y="2060755"/>
              <a:ext cx="566865" cy="37284"/>
            </a:xfrm>
            <a:custGeom>
              <a:avLst/>
              <a:gdLst/>
              <a:ahLst/>
              <a:cxnLst/>
              <a:rect l="l" t="t" r="r" b="b"/>
              <a:pathLst>
                <a:path w="10324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6"/>
                  </a:cubicBezTo>
                  <a:cubicBezTo>
                    <a:pt x="0" y="524"/>
                    <a:pt x="143" y="679"/>
                    <a:pt x="334" y="679"/>
                  </a:cubicBezTo>
                  <a:lnTo>
                    <a:pt x="9990" y="679"/>
                  </a:lnTo>
                  <a:cubicBezTo>
                    <a:pt x="10180" y="679"/>
                    <a:pt x="10323" y="524"/>
                    <a:pt x="10323" y="346"/>
                  </a:cubicBezTo>
                  <a:cubicBezTo>
                    <a:pt x="10323" y="155"/>
                    <a:pt x="10180" y="0"/>
                    <a:pt x="9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6722509" y="1986847"/>
              <a:ext cx="566865" cy="36680"/>
            </a:xfrm>
            <a:custGeom>
              <a:avLst/>
              <a:gdLst/>
              <a:ahLst/>
              <a:cxnLst/>
              <a:rect l="l" t="t" r="r" b="b"/>
              <a:pathLst>
                <a:path w="10324" h="668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13"/>
                    <a:pt x="143" y="668"/>
                    <a:pt x="334" y="668"/>
                  </a:cubicBezTo>
                  <a:lnTo>
                    <a:pt x="9990" y="668"/>
                  </a:lnTo>
                  <a:cubicBezTo>
                    <a:pt x="10180" y="668"/>
                    <a:pt x="10323" y="513"/>
                    <a:pt x="10323" y="334"/>
                  </a:cubicBezTo>
                  <a:cubicBezTo>
                    <a:pt x="10323" y="144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6722509" y="1912336"/>
              <a:ext cx="566865" cy="36680"/>
            </a:xfrm>
            <a:custGeom>
              <a:avLst/>
              <a:gdLst/>
              <a:ahLst/>
              <a:cxnLst/>
              <a:rect l="l" t="t" r="r" b="b"/>
              <a:pathLst>
                <a:path w="10324" h="668" extrusionOk="0">
                  <a:moveTo>
                    <a:pt x="334" y="1"/>
                  </a:moveTo>
                  <a:cubicBezTo>
                    <a:pt x="143" y="1"/>
                    <a:pt x="0" y="143"/>
                    <a:pt x="0" y="334"/>
                  </a:cubicBezTo>
                  <a:cubicBezTo>
                    <a:pt x="0" y="513"/>
                    <a:pt x="143" y="667"/>
                    <a:pt x="334" y="667"/>
                  </a:cubicBezTo>
                  <a:lnTo>
                    <a:pt x="9990" y="667"/>
                  </a:lnTo>
                  <a:cubicBezTo>
                    <a:pt x="10180" y="667"/>
                    <a:pt x="10323" y="513"/>
                    <a:pt x="10323" y="334"/>
                  </a:cubicBezTo>
                  <a:cubicBezTo>
                    <a:pt x="10323" y="143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6766984" y="4076957"/>
              <a:ext cx="477915" cy="235399"/>
            </a:xfrm>
            <a:custGeom>
              <a:avLst/>
              <a:gdLst/>
              <a:ahLst/>
              <a:cxnLst/>
              <a:rect l="l" t="t" r="r" b="b"/>
              <a:pathLst>
                <a:path w="8704" h="4287" extrusionOk="0">
                  <a:moveTo>
                    <a:pt x="0" y="0"/>
                  </a:moveTo>
                  <a:lnTo>
                    <a:pt x="0" y="4286"/>
                  </a:lnTo>
                  <a:lnTo>
                    <a:pt x="8704" y="4286"/>
                  </a:lnTo>
                  <a:lnTo>
                    <a:pt x="8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6749963" y="4245582"/>
              <a:ext cx="511958" cy="32781"/>
            </a:xfrm>
            <a:custGeom>
              <a:avLst/>
              <a:gdLst/>
              <a:ahLst/>
              <a:cxnLst/>
              <a:rect l="l" t="t" r="r" b="b"/>
              <a:pathLst>
                <a:path w="9324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lnTo>
                    <a:pt x="9025" y="596"/>
                  </a:lnTo>
                  <a:cubicBezTo>
                    <a:pt x="9192" y="596"/>
                    <a:pt x="9323" y="465"/>
                    <a:pt x="9323" y="299"/>
                  </a:cubicBezTo>
                  <a:cubicBezTo>
                    <a:pt x="9323" y="132"/>
                    <a:pt x="9192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6749963" y="4178923"/>
              <a:ext cx="511958" cy="32726"/>
            </a:xfrm>
            <a:custGeom>
              <a:avLst/>
              <a:gdLst/>
              <a:ahLst/>
              <a:cxnLst/>
              <a:rect l="l" t="t" r="r" b="b"/>
              <a:pathLst>
                <a:path w="9324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lnTo>
                    <a:pt x="9025" y="596"/>
                  </a:lnTo>
                  <a:cubicBezTo>
                    <a:pt x="9192" y="596"/>
                    <a:pt x="9323" y="465"/>
                    <a:pt x="9323" y="298"/>
                  </a:cubicBezTo>
                  <a:cubicBezTo>
                    <a:pt x="9323" y="131"/>
                    <a:pt x="9192" y="0"/>
                    <a:pt x="9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6749963" y="4111604"/>
              <a:ext cx="511958" cy="32726"/>
            </a:xfrm>
            <a:custGeom>
              <a:avLst/>
              <a:gdLst/>
              <a:ahLst/>
              <a:cxnLst/>
              <a:rect l="l" t="t" r="r" b="b"/>
              <a:pathLst>
                <a:path w="9324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53"/>
                    <a:pt x="131" y="595"/>
                    <a:pt x="298" y="595"/>
                  </a:cubicBezTo>
                  <a:lnTo>
                    <a:pt x="9025" y="595"/>
                  </a:lnTo>
                  <a:cubicBezTo>
                    <a:pt x="9192" y="595"/>
                    <a:pt x="9323" y="453"/>
                    <a:pt x="9323" y="298"/>
                  </a:cubicBezTo>
                  <a:cubicBezTo>
                    <a:pt x="9323" y="131"/>
                    <a:pt x="9192" y="0"/>
                    <a:pt x="90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11" name="Google Shape;1311;p39"/>
          <p:cNvSpPr txBox="1">
            <a:spLocks noGrp="1"/>
          </p:cNvSpPr>
          <p:nvPr>
            <p:ph type="ctrTitle"/>
          </p:nvPr>
        </p:nvSpPr>
        <p:spPr>
          <a:xfrm>
            <a:off x="3569609" y="967645"/>
            <a:ext cx="4771200" cy="2328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8100" dirty="0">
                <a:solidFill>
                  <a:schemeClr val="accent1"/>
                </a:solidFill>
              </a:rPr>
              <a:t>MOYEO</a:t>
            </a:r>
          </a:p>
        </p:txBody>
      </p:sp>
      <p:sp>
        <p:nvSpPr>
          <p:cNvPr id="1312" name="Google Shape;1312;p39"/>
          <p:cNvSpPr txBox="1">
            <a:spLocks noGrp="1"/>
          </p:cNvSpPr>
          <p:nvPr>
            <p:ph type="subTitle" idx="1"/>
          </p:nvPr>
        </p:nvSpPr>
        <p:spPr>
          <a:xfrm>
            <a:off x="4380695" y="1194559"/>
            <a:ext cx="1574514" cy="39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우리 모두의 여행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1313" name="Google Shape;1313;p39"/>
          <p:cNvGrpSpPr/>
          <p:nvPr/>
        </p:nvGrpSpPr>
        <p:grpSpPr>
          <a:xfrm>
            <a:off x="250839" y="539398"/>
            <a:ext cx="3242950" cy="1195815"/>
            <a:chOff x="250839" y="539398"/>
            <a:chExt cx="3242950" cy="1195815"/>
          </a:xfrm>
        </p:grpSpPr>
        <p:grpSp>
          <p:nvGrpSpPr>
            <p:cNvPr id="1314" name="Google Shape;1314;p39"/>
            <p:cNvGrpSpPr/>
            <p:nvPr/>
          </p:nvGrpSpPr>
          <p:grpSpPr>
            <a:xfrm>
              <a:off x="374893" y="1250916"/>
              <a:ext cx="676414" cy="283587"/>
              <a:chOff x="1855275" y="1547350"/>
              <a:chExt cx="154800" cy="64900"/>
            </a:xfrm>
          </p:grpSpPr>
          <p:sp>
            <p:nvSpPr>
              <p:cNvPr id="1315" name="Google Shape;1315;p3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" name="Google Shape;1316;p3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" name="Google Shape;1317;p3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" name="Google Shape;1318;p3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" name="Google Shape;1319;p3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20" name="Google Shape;1320;p39"/>
            <p:cNvGrpSpPr/>
            <p:nvPr/>
          </p:nvGrpSpPr>
          <p:grpSpPr>
            <a:xfrm>
              <a:off x="2338471" y="1250915"/>
              <a:ext cx="1155319" cy="484297"/>
              <a:chOff x="1855275" y="1547350"/>
              <a:chExt cx="154800" cy="64900"/>
            </a:xfrm>
          </p:grpSpPr>
          <p:sp>
            <p:nvSpPr>
              <p:cNvPr id="1321" name="Google Shape;1321;p3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" name="Google Shape;1322;p3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" name="Google Shape;1323;p3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" name="Google Shape;1324;p3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" name="Google Shape;1325;p3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26" name="Google Shape;1326;p39"/>
            <p:cNvGrpSpPr/>
            <p:nvPr/>
          </p:nvGrpSpPr>
          <p:grpSpPr>
            <a:xfrm>
              <a:off x="1410154" y="1034788"/>
              <a:ext cx="479075" cy="200827"/>
              <a:chOff x="1855275" y="1547350"/>
              <a:chExt cx="154800" cy="64900"/>
            </a:xfrm>
          </p:grpSpPr>
          <p:sp>
            <p:nvSpPr>
              <p:cNvPr id="1327" name="Google Shape;1327;p3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" name="Google Shape;1328;p3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" name="Google Shape;1329;p3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" name="Google Shape;1330;p3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" name="Google Shape;1331;p3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32" name="Google Shape;1332;p39"/>
            <p:cNvGrpSpPr/>
            <p:nvPr/>
          </p:nvGrpSpPr>
          <p:grpSpPr>
            <a:xfrm>
              <a:off x="250839" y="539398"/>
              <a:ext cx="493827" cy="207012"/>
              <a:chOff x="1855275" y="1547350"/>
              <a:chExt cx="154800" cy="64900"/>
            </a:xfrm>
          </p:grpSpPr>
          <p:sp>
            <p:nvSpPr>
              <p:cNvPr id="1333" name="Google Shape;1333;p39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" name="Google Shape;1334;p39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" name="Google Shape;1335;p39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" name="Google Shape;1336;p39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" name="Google Shape;1337;p39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38" name="Google Shape;1338;p39"/>
          <p:cNvGrpSpPr/>
          <p:nvPr/>
        </p:nvGrpSpPr>
        <p:grpSpPr>
          <a:xfrm>
            <a:off x="8263013" y="76206"/>
            <a:ext cx="2000093" cy="839741"/>
            <a:chOff x="1855275" y="1547350"/>
            <a:chExt cx="154800" cy="64900"/>
          </a:xfrm>
        </p:grpSpPr>
        <p:sp>
          <p:nvSpPr>
            <p:cNvPr id="1339" name="Google Shape;1339;p39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44" name="Google Shape;1344;p39"/>
          <p:cNvGrpSpPr/>
          <p:nvPr/>
        </p:nvGrpSpPr>
        <p:grpSpPr>
          <a:xfrm>
            <a:off x="-25" y="2025180"/>
            <a:ext cx="661785" cy="2788949"/>
            <a:chOff x="-25" y="2025180"/>
            <a:chExt cx="661785" cy="2788949"/>
          </a:xfrm>
        </p:grpSpPr>
        <p:sp>
          <p:nvSpPr>
            <p:cNvPr id="1345" name="Google Shape;1345;p39"/>
            <p:cNvSpPr/>
            <p:nvPr/>
          </p:nvSpPr>
          <p:spPr>
            <a:xfrm>
              <a:off x="40072" y="2025180"/>
              <a:ext cx="581622" cy="2788949"/>
            </a:xfrm>
            <a:custGeom>
              <a:avLst/>
              <a:gdLst/>
              <a:ahLst/>
              <a:cxnLst/>
              <a:rect l="l" t="t" r="r" b="b"/>
              <a:pathLst>
                <a:path w="18146" h="92810" extrusionOk="0">
                  <a:moveTo>
                    <a:pt x="0" y="0"/>
                  </a:moveTo>
                  <a:lnTo>
                    <a:pt x="0" y="92809"/>
                  </a:lnTo>
                  <a:lnTo>
                    <a:pt x="18145" y="92809"/>
                  </a:lnTo>
                  <a:lnTo>
                    <a:pt x="181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-25" y="2025180"/>
              <a:ext cx="40130" cy="2788949"/>
            </a:xfrm>
            <a:custGeom>
              <a:avLst/>
              <a:gdLst/>
              <a:ahLst/>
              <a:cxnLst/>
              <a:rect l="l" t="t" r="r" b="b"/>
              <a:pathLst>
                <a:path w="1252" h="92810" extrusionOk="0">
                  <a:moveTo>
                    <a:pt x="1" y="0"/>
                  </a:moveTo>
                  <a:lnTo>
                    <a:pt x="1" y="92809"/>
                  </a:lnTo>
                  <a:lnTo>
                    <a:pt x="1251" y="92809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621662" y="2025180"/>
              <a:ext cx="40097" cy="2788949"/>
            </a:xfrm>
            <a:custGeom>
              <a:avLst/>
              <a:gdLst/>
              <a:ahLst/>
              <a:cxnLst/>
              <a:rect l="l" t="t" r="r" b="b"/>
              <a:pathLst>
                <a:path w="1251" h="92810" extrusionOk="0">
                  <a:moveTo>
                    <a:pt x="0" y="0"/>
                  </a:moveTo>
                  <a:lnTo>
                    <a:pt x="0" y="92809"/>
                  </a:lnTo>
                  <a:lnTo>
                    <a:pt x="1250" y="92809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48" name="Google Shape;1348;p39"/>
            <p:cNvGrpSpPr/>
            <p:nvPr/>
          </p:nvGrpSpPr>
          <p:grpSpPr>
            <a:xfrm>
              <a:off x="87766" y="2111393"/>
              <a:ext cx="486202" cy="2596448"/>
              <a:chOff x="509875" y="2508475"/>
              <a:chExt cx="379225" cy="2160100"/>
            </a:xfrm>
          </p:grpSpPr>
          <p:sp>
            <p:nvSpPr>
              <p:cNvPr id="1349" name="Google Shape;1349;p39"/>
              <p:cNvSpPr/>
              <p:nvPr/>
            </p:nvSpPr>
            <p:spPr>
              <a:xfrm>
                <a:off x="509875" y="25084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" name="Google Shape;1350;p39"/>
              <p:cNvSpPr/>
              <p:nvPr/>
            </p:nvSpPr>
            <p:spPr>
              <a:xfrm>
                <a:off x="716150" y="25084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" name="Google Shape;1351;p39"/>
              <p:cNvSpPr/>
              <p:nvPr/>
            </p:nvSpPr>
            <p:spPr>
              <a:xfrm>
                <a:off x="612850" y="25084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2799" y="2798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" name="Google Shape;1352;p39"/>
              <p:cNvSpPr/>
              <p:nvPr/>
            </p:nvSpPr>
            <p:spPr>
              <a:xfrm>
                <a:off x="819150" y="250847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" name="Google Shape;1353;p39"/>
              <p:cNvSpPr/>
              <p:nvPr/>
            </p:nvSpPr>
            <p:spPr>
              <a:xfrm>
                <a:off x="509875" y="2607900"/>
                <a:ext cx="6997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810" extrusionOk="0">
                    <a:moveTo>
                      <a:pt x="0" y="0"/>
                    </a:moveTo>
                    <a:lnTo>
                      <a:pt x="0" y="2810"/>
                    </a:lnTo>
                    <a:lnTo>
                      <a:pt x="2798" y="2810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" name="Google Shape;1354;p39"/>
              <p:cNvSpPr/>
              <p:nvPr/>
            </p:nvSpPr>
            <p:spPr>
              <a:xfrm>
                <a:off x="716150" y="2607900"/>
                <a:ext cx="6997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810" extrusionOk="0">
                    <a:moveTo>
                      <a:pt x="0" y="0"/>
                    </a:moveTo>
                    <a:lnTo>
                      <a:pt x="0" y="2810"/>
                    </a:lnTo>
                    <a:lnTo>
                      <a:pt x="2798" y="2810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" name="Google Shape;1355;p39"/>
              <p:cNvSpPr/>
              <p:nvPr/>
            </p:nvSpPr>
            <p:spPr>
              <a:xfrm>
                <a:off x="612850" y="2607900"/>
                <a:ext cx="69975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810" extrusionOk="0">
                    <a:moveTo>
                      <a:pt x="1" y="0"/>
                    </a:moveTo>
                    <a:lnTo>
                      <a:pt x="1" y="2810"/>
                    </a:lnTo>
                    <a:lnTo>
                      <a:pt x="2799" y="2810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" name="Google Shape;1356;p39"/>
              <p:cNvSpPr/>
              <p:nvPr/>
            </p:nvSpPr>
            <p:spPr>
              <a:xfrm>
                <a:off x="819150" y="2607900"/>
                <a:ext cx="69950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810" extrusionOk="0">
                    <a:moveTo>
                      <a:pt x="0" y="0"/>
                    </a:moveTo>
                    <a:lnTo>
                      <a:pt x="0" y="2810"/>
                    </a:lnTo>
                    <a:lnTo>
                      <a:pt x="2798" y="2810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" name="Google Shape;1357;p39"/>
              <p:cNvSpPr/>
              <p:nvPr/>
            </p:nvSpPr>
            <p:spPr>
              <a:xfrm>
                <a:off x="509875" y="27076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" name="Google Shape;1358;p39"/>
              <p:cNvSpPr/>
              <p:nvPr/>
            </p:nvSpPr>
            <p:spPr>
              <a:xfrm>
                <a:off x="716150" y="27076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" name="Google Shape;1359;p39"/>
              <p:cNvSpPr/>
              <p:nvPr/>
            </p:nvSpPr>
            <p:spPr>
              <a:xfrm>
                <a:off x="612850" y="27076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" name="Google Shape;1360;p39"/>
              <p:cNvSpPr/>
              <p:nvPr/>
            </p:nvSpPr>
            <p:spPr>
              <a:xfrm>
                <a:off x="819150" y="2707600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" name="Google Shape;1361;p39"/>
              <p:cNvSpPr/>
              <p:nvPr/>
            </p:nvSpPr>
            <p:spPr>
              <a:xfrm>
                <a:off x="509875" y="28070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" name="Google Shape;1362;p39"/>
              <p:cNvSpPr/>
              <p:nvPr/>
            </p:nvSpPr>
            <p:spPr>
              <a:xfrm>
                <a:off x="716150" y="28070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" name="Google Shape;1363;p39"/>
              <p:cNvSpPr/>
              <p:nvPr/>
            </p:nvSpPr>
            <p:spPr>
              <a:xfrm>
                <a:off x="612850" y="28070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2799" y="2798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" name="Google Shape;1364;p39"/>
              <p:cNvSpPr/>
              <p:nvPr/>
            </p:nvSpPr>
            <p:spPr>
              <a:xfrm>
                <a:off x="819150" y="280702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" name="Google Shape;1365;p39"/>
              <p:cNvSpPr/>
              <p:nvPr/>
            </p:nvSpPr>
            <p:spPr>
              <a:xfrm>
                <a:off x="509875" y="29067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" name="Google Shape;1366;p39"/>
              <p:cNvSpPr/>
              <p:nvPr/>
            </p:nvSpPr>
            <p:spPr>
              <a:xfrm>
                <a:off x="716150" y="29067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" name="Google Shape;1367;p39"/>
              <p:cNvSpPr/>
              <p:nvPr/>
            </p:nvSpPr>
            <p:spPr>
              <a:xfrm>
                <a:off x="612850" y="29067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" name="Google Shape;1368;p39"/>
              <p:cNvSpPr/>
              <p:nvPr/>
            </p:nvSpPr>
            <p:spPr>
              <a:xfrm>
                <a:off x="819150" y="290672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" name="Google Shape;1369;p39"/>
              <p:cNvSpPr/>
              <p:nvPr/>
            </p:nvSpPr>
            <p:spPr>
              <a:xfrm>
                <a:off x="509875" y="300615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" name="Google Shape;1370;p39"/>
              <p:cNvSpPr/>
              <p:nvPr/>
            </p:nvSpPr>
            <p:spPr>
              <a:xfrm>
                <a:off x="716150" y="300615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" name="Google Shape;1371;p39"/>
              <p:cNvSpPr/>
              <p:nvPr/>
            </p:nvSpPr>
            <p:spPr>
              <a:xfrm>
                <a:off x="612850" y="300615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" name="Google Shape;1372;p39"/>
              <p:cNvSpPr/>
              <p:nvPr/>
            </p:nvSpPr>
            <p:spPr>
              <a:xfrm>
                <a:off x="819150" y="3006150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" name="Google Shape;1373;p39"/>
              <p:cNvSpPr/>
              <p:nvPr/>
            </p:nvSpPr>
            <p:spPr>
              <a:xfrm>
                <a:off x="509875" y="31055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" name="Google Shape;1374;p39"/>
              <p:cNvSpPr/>
              <p:nvPr/>
            </p:nvSpPr>
            <p:spPr>
              <a:xfrm>
                <a:off x="716150" y="31055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" name="Google Shape;1375;p39"/>
              <p:cNvSpPr/>
              <p:nvPr/>
            </p:nvSpPr>
            <p:spPr>
              <a:xfrm>
                <a:off x="612850" y="31055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2799" y="2798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" name="Google Shape;1376;p39"/>
              <p:cNvSpPr/>
              <p:nvPr/>
            </p:nvSpPr>
            <p:spPr>
              <a:xfrm>
                <a:off x="819150" y="310557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" name="Google Shape;1377;p39"/>
              <p:cNvSpPr/>
              <p:nvPr/>
            </p:nvSpPr>
            <p:spPr>
              <a:xfrm>
                <a:off x="509875" y="32052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" name="Google Shape;1378;p39"/>
              <p:cNvSpPr/>
              <p:nvPr/>
            </p:nvSpPr>
            <p:spPr>
              <a:xfrm>
                <a:off x="716150" y="32052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" name="Google Shape;1379;p39"/>
              <p:cNvSpPr/>
              <p:nvPr/>
            </p:nvSpPr>
            <p:spPr>
              <a:xfrm>
                <a:off x="612850" y="32052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" name="Google Shape;1380;p39"/>
              <p:cNvSpPr/>
              <p:nvPr/>
            </p:nvSpPr>
            <p:spPr>
              <a:xfrm>
                <a:off x="819150" y="320527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" name="Google Shape;1381;p39"/>
              <p:cNvSpPr/>
              <p:nvPr/>
            </p:nvSpPr>
            <p:spPr>
              <a:xfrm>
                <a:off x="509875" y="33047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" name="Google Shape;1382;p39"/>
              <p:cNvSpPr/>
              <p:nvPr/>
            </p:nvSpPr>
            <p:spPr>
              <a:xfrm>
                <a:off x="716150" y="33047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" name="Google Shape;1383;p39"/>
              <p:cNvSpPr/>
              <p:nvPr/>
            </p:nvSpPr>
            <p:spPr>
              <a:xfrm>
                <a:off x="612850" y="33047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" name="Google Shape;1384;p39"/>
              <p:cNvSpPr/>
              <p:nvPr/>
            </p:nvSpPr>
            <p:spPr>
              <a:xfrm>
                <a:off x="819150" y="3304700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" name="Google Shape;1385;p39"/>
              <p:cNvSpPr/>
              <p:nvPr/>
            </p:nvSpPr>
            <p:spPr>
              <a:xfrm>
                <a:off x="509875" y="3404125"/>
                <a:ext cx="699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811" extrusionOk="0">
                    <a:moveTo>
                      <a:pt x="0" y="0"/>
                    </a:moveTo>
                    <a:lnTo>
                      <a:pt x="0" y="2810"/>
                    </a:lnTo>
                    <a:lnTo>
                      <a:pt x="2798" y="2810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" name="Google Shape;1386;p39"/>
              <p:cNvSpPr/>
              <p:nvPr/>
            </p:nvSpPr>
            <p:spPr>
              <a:xfrm>
                <a:off x="716150" y="3404125"/>
                <a:ext cx="699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811" extrusionOk="0">
                    <a:moveTo>
                      <a:pt x="0" y="0"/>
                    </a:moveTo>
                    <a:lnTo>
                      <a:pt x="0" y="2810"/>
                    </a:lnTo>
                    <a:lnTo>
                      <a:pt x="2798" y="2810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" name="Google Shape;1387;p39"/>
              <p:cNvSpPr/>
              <p:nvPr/>
            </p:nvSpPr>
            <p:spPr>
              <a:xfrm>
                <a:off x="612850" y="3404125"/>
                <a:ext cx="699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811" extrusionOk="0">
                    <a:moveTo>
                      <a:pt x="1" y="0"/>
                    </a:moveTo>
                    <a:lnTo>
                      <a:pt x="1" y="2810"/>
                    </a:lnTo>
                    <a:lnTo>
                      <a:pt x="2799" y="2810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" name="Google Shape;1388;p39"/>
              <p:cNvSpPr/>
              <p:nvPr/>
            </p:nvSpPr>
            <p:spPr>
              <a:xfrm>
                <a:off x="819150" y="3404125"/>
                <a:ext cx="69950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811" extrusionOk="0">
                    <a:moveTo>
                      <a:pt x="0" y="0"/>
                    </a:moveTo>
                    <a:lnTo>
                      <a:pt x="0" y="2810"/>
                    </a:lnTo>
                    <a:lnTo>
                      <a:pt x="2798" y="2810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" name="Google Shape;1389;p39"/>
              <p:cNvSpPr/>
              <p:nvPr/>
            </p:nvSpPr>
            <p:spPr>
              <a:xfrm>
                <a:off x="509875" y="35038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" name="Google Shape;1390;p39"/>
              <p:cNvSpPr/>
              <p:nvPr/>
            </p:nvSpPr>
            <p:spPr>
              <a:xfrm>
                <a:off x="716150" y="35038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" name="Google Shape;1391;p39"/>
              <p:cNvSpPr/>
              <p:nvPr/>
            </p:nvSpPr>
            <p:spPr>
              <a:xfrm>
                <a:off x="612850" y="35038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2" name="Google Shape;1392;p39"/>
              <p:cNvSpPr/>
              <p:nvPr/>
            </p:nvSpPr>
            <p:spPr>
              <a:xfrm>
                <a:off x="819150" y="350382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3" name="Google Shape;1393;p39"/>
              <p:cNvSpPr/>
              <p:nvPr/>
            </p:nvSpPr>
            <p:spPr>
              <a:xfrm>
                <a:off x="509875" y="360325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4" name="Google Shape;1394;p39"/>
              <p:cNvSpPr/>
              <p:nvPr/>
            </p:nvSpPr>
            <p:spPr>
              <a:xfrm>
                <a:off x="716150" y="360325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5" name="Google Shape;1395;p39"/>
              <p:cNvSpPr/>
              <p:nvPr/>
            </p:nvSpPr>
            <p:spPr>
              <a:xfrm>
                <a:off x="612850" y="360325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6" name="Google Shape;1396;p39"/>
              <p:cNvSpPr/>
              <p:nvPr/>
            </p:nvSpPr>
            <p:spPr>
              <a:xfrm>
                <a:off x="819150" y="3603250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7" name="Google Shape;1397;p39"/>
              <p:cNvSpPr/>
              <p:nvPr/>
            </p:nvSpPr>
            <p:spPr>
              <a:xfrm>
                <a:off x="509875" y="37029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8" name="Google Shape;1398;p39"/>
              <p:cNvSpPr/>
              <p:nvPr/>
            </p:nvSpPr>
            <p:spPr>
              <a:xfrm>
                <a:off x="716150" y="37029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9" name="Google Shape;1399;p39"/>
              <p:cNvSpPr/>
              <p:nvPr/>
            </p:nvSpPr>
            <p:spPr>
              <a:xfrm>
                <a:off x="612850" y="37029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2799" y="2798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0" name="Google Shape;1400;p39"/>
              <p:cNvSpPr/>
              <p:nvPr/>
            </p:nvSpPr>
            <p:spPr>
              <a:xfrm>
                <a:off x="819150" y="370297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1" name="Google Shape;1401;p39"/>
              <p:cNvSpPr/>
              <p:nvPr/>
            </p:nvSpPr>
            <p:spPr>
              <a:xfrm>
                <a:off x="509875" y="38023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2" name="Google Shape;1402;p39"/>
              <p:cNvSpPr/>
              <p:nvPr/>
            </p:nvSpPr>
            <p:spPr>
              <a:xfrm>
                <a:off x="716150" y="38023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3" name="Google Shape;1403;p39"/>
              <p:cNvSpPr/>
              <p:nvPr/>
            </p:nvSpPr>
            <p:spPr>
              <a:xfrm>
                <a:off x="612850" y="38023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4" name="Google Shape;1404;p39"/>
              <p:cNvSpPr/>
              <p:nvPr/>
            </p:nvSpPr>
            <p:spPr>
              <a:xfrm>
                <a:off x="819150" y="380237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5" name="Google Shape;1405;p39"/>
              <p:cNvSpPr/>
              <p:nvPr/>
            </p:nvSpPr>
            <p:spPr>
              <a:xfrm>
                <a:off x="509875" y="39018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6" name="Google Shape;1406;p39"/>
              <p:cNvSpPr/>
              <p:nvPr/>
            </p:nvSpPr>
            <p:spPr>
              <a:xfrm>
                <a:off x="716150" y="39018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7" name="Google Shape;1407;p39"/>
              <p:cNvSpPr/>
              <p:nvPr/>
            </p:nvSpPr>
            <p:spPr>
              <a:xfrm>
                <a:off x="612850" y="39018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2799" y="2798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8" name="Google Shape;1408;p39"/>
              <p:cNvSpPr/>
              <p:nvPr/>
            </p:nvSpPr>
            <p:spPr>
              <a:xfrm>
                <a:off x="819150" y="3901800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9" name="Google Shape;1409;p39"/>
              <p:cNvSpPr/>
              <p:nvPr/>
            </p:nvSpPr>
            <p:spPr>
              <a:xfrm>
                <a:off x="509875" y="40015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0" name="Google Shape;1410;p39"/>
              <p:cNvSpPr/>
              <p:nvPr/>
            </p:nvSpPr>
            <p:spPr>
              <a:xfrm>
                <a:off x="716150" y="40015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1" name="Google Shape;1411;p39"/>
              <p:cNvSpPr/>
              <p:nvPr/>
            </p:nvSpPr>
            <p:spPr>
              <a:xfrm>
                <a:off x="612850" y="40015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2799" y="2798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2" name="Google Shape;1412;p39"/>
              <p:cNvSpPr/>
              <p:nvPr/>
            </p:nvSpPr>
            <p:spPr>
              <a:xfrm>
                <a:off x="819150" y="400152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3" name="Google Shape;1413;p39"/>
              <p:cNvSpPr/>
              <p:nvPr/>
            </p:nvSpPr>
            <p:spPr>
              <a:xfrm>
                <a:off x="509875" y="41009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4" name="Google Shape;1414;p39"/>
              <p:cNvSpPr/>
              <p:nvPr/>
            </p:nvSpPr>
            <p:spPr>
              <a:xfrm>
                <a:off x="716150" y="41009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5" name="Google Shape;1415;p39"/>
              <p:cNvSpPr/>
              <p:nvPr/>
            </p:nvSpPr>
            <p:spPr>
              <a:xfrm>
                <a:off x="612850" y="410092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6" name="Google Shape;1416;p39"/>
              <p:cNvSpPr/>
              <p:nvPr/>
            </p:nvSpPr>
            <p:spPr>
              <a:xfrm>
                <a:off x="819150" y="410092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7" name="Google Shape;1417;p39"/>
              <p:cNvSpPr/>
              <p:nvPr/>
            </p:nvSpPr>
            <p:spPr>
              <a:xfrm>
                <a:off x="509875" y="420035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8" name="Google Shape;1418;p39"/>
              <p:cNvSpPr/>
              <p:nvPr/>
            </p:nvSpPr>
            <p:spPr>
              <a:xfrm>
                <a:off x="716150" y="420035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9" name="Google Shape;1419;p39"/>
              <p:cNvSpPr/>
              <p:nvPr/>
            </p:nvSpPr>
            <p:spPr>
              <a:xfrm>
                <a:off x="612850" y="420035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2799" y="2798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0" name="Google Shape;1420;p39"/>
              <p:cNvSpPr/>
              <p:nvPr/>
            </p:nvSpPr>
            <p:spPr>
              <a:xfrm>
                <a:off x="819150" y="4200350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1" name="Google Shape;1421;p39"/>
              <p:cNvSpPr/>
              <p:nvPr/>
            </p:nvSpPr>
            <p:spPr>
              <a:xfrm>
                <a:off x="509875" y="4300075"/>
                <a:ext cx="699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8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2" name="Google Shape;1422;p39"/>
              <p:cNvSpPr/>
              <p:nvPr/>
            </p:nvSpPr>
            <p:spPr>
              <a:xfrm>
                <a:off x="716150" y="4300075"/>
                <a:ext cx="699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8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3" name="Google Shape;1423;p39"/>
              <p:cNvSpPr/>
              <p:nvPr/>
            </p:nvSpPr>
            <p:spPr>
              <a:xfrm>
                <a:off x="612850" y="4300075"/>
                <a:ext cx="69975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8" extrusionOk="0">
                    <a:moveTo>
                      <a:pt x="1" y="0"/>
                    </a:moveTo>
                    <a:lnTo>
                      <a:pt x="1" y="2798"/>
                    </a:lnTo>
                    <a:lnTo>
                      <a:pt x="2799" y="2798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4" name="Google Shape;1424;p39"/>
              <p:cNvSpPr/>
              <p:nvPr/>
            </p:nvSpPr>
            <p:spPr>
              <a:xfrm>
                <a:off x="819150" y="4300075"/>
                <a:ext cx="699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8" extrusionOk="0">
                    <a:moveTo>
                      <a:pt x="0" y="0"/>
                    </a:moveTo>
                    <a:lnTo>
                      <a:pt x="0" y="2798"/>
                    </a:lnTo>
                    <a:lnTo>
                      <a:pt x="2798" y="2798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509875" y="43994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716150" y="43994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7" name="Google Shape;1427;p39"/>
              <p:cNvSpPr/>
              <p:nvPr/>
            </p:nvSpPr>
            <p:spPr>
              <a:xfrm>
                <a:off x="612850" y="4399475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8" name="Google Shape;1428;p39"/>
              <p:cNvSpPr/>
              <p:nvPr/>
            </p:nvSpPr>
            <p:spPr>
              <a:xfrm>
                <a:off x="819150" y="4399475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9" name="Google Shape;1429;p39"/>
              <p:cNvSpPr/>
              <p:nvPr/>
            </p:nvSpPr>
            <p:spPr>
              <a:xfrm>
                <a:off x="509875" y="4498900"/>
                <a:ext cx="699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811" extrusionOk="0">
                    <a:moveTo>
                      <a:pt x="0" y="0"/>
                    </a:moveTo>
                    <a:lnTo>
                      <a:pt x="0" y="2810"/>
                    </a:lnTo>
                    <a:lnTo>
                      <a:pt x="2798" y="2810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0" name="Google Shape;1430;p39"/>
              <p:cNvSpPr/>
              <p:nvPr/>
            </p:nvSpPr>
            <p:spPr>
              <a:xfrm>
                <a:off x="716150" y="4498900"/>
                <a:ext cx="699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811" extrusionOk="0">
                    <a:moveTo>
                      <a:pt x="0" y="0"/>
                    </a:moveTo>
                    <a:lnTo>
                      <a:pt x="0" y="2810"/>
                    </a:lnTo>
                    <a:lnTo>
                      <a:pt x="2798" y="2810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1" name="Google Shape;1431;p39"/>
              <p:cNvSpPr/>
              <p:nvPr/>
            </p:nvSpPr>
            <p:spPr>
              <a:xfrm>
                <a:off x="612850" y="4498900"/>
                <a:ext cx="699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811" extrusionOk="0">
                    <a:moveTo>
                      <a:pt x="1" y="0"/>
                    </a:moveTo>
                    <a:lnTo>
                      <a:pt x="1" y="2810"/>
                    </a:lnTo>
                    <a:lnTo>
                      <a:pt x="2799" y="2810"/>
                    </a:lnTo>
                    <a:lnTo>
                      <a:pt x="2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2" name="Google Shape;1432;p39"/>
              <p:cNvSpPr/>
              <p:nvPr/>
            </p:nvSpPr>
            <p:spPr>
              <a:xfrm>
                <a:off x="819150" y="4498900"/>
                <a:ext cx="69950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811" extrusionOk="0">
                    <a:moveTo>
                      <a:pt x="0" y="0"/>
                    </a:moveTo>
                    <a:lnTo>
                      <a:pt x="0" y="2810"/>
                    </a:lnTo>
                    <a:lnTo>
                      <a:pt x="2798" y="2810"/>
                    </a:lnTo>
                    <a:lnTo>
                      <a:pt x="27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3" name="Google Shape;1433;p39"/>
              <p:cNvSpPr/>
              <p:nvPr/>
            </p:nvSpPr>
            <p:spPr>
              <a:xfrm>
                <a:off x="509875" y="45986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4" name="Google Shape;1434;p39"/>
              <p:cNvSpPr/>
              <p:nvPr/>
            </p:nvSpPr>
            <p:spPr>
              <a:xfrm>
                <a:off x="716150" y="45986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5" name="Google Shape;1435;p39"/>
              <p:cNvSpPr/>
              <p:nvPr/>
            </p:nvSpPr>
            <p:spPr>
              <a:xfrm>
                <a:off x="612850" y="4598600"/>
                <a:ext cx="699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2799" extrusionOk="0">
                    <a:moveTo>
                      <a:pt x="1" y="1"/>
                    </a:moveTo>
                    <a:lnTo>
                      <a:pt x="1" y="2799"/>
                    </a:lnTo>
                    <a:lnTo>
                      <a:pt x="2799" y="2799"/>
                    </a:lnTo>
                    <a:lnTo>
                      <a:pt x="27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6" name="Google Shape;1436;p39"/>
              <p:cNvSpPr/>
              <p:nvPr/>
            </p:nvSpPr>
            <p:spPr>
              <a:xfrm>
                <a:off x="819150" y="4598600"/>
                <a:ext cx="6995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2799" extrusionOk="0">
                    <a:moveTo>
                      <a:pt x="0" y="1"/>
                    </a:moveTo>
                    <a:lnTo>
                      <a:pt x="0" y="2799"/>
                    </a:lnTo>
                    <a:lnTo>
                      <a:pt x="2798" y="2799"/>
                    </a:lnTo>
                    <a:lnTo>
                      <a:pt x="27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37" name="Google Shape;1437;p39"/>
          <p:cNvGrpSpPr/>
          <p:nvPr/>
        </p:nvGrpSpPr>
        <p:grpSpPr>
          <a:xfrm>
            <a:off x="1048895" y="1778699"/>
            <a:ext cx="1259611" cy="3035693"/>
            <a:chOff x="2245450" y="435300"/>
            <a:chExt cx="882575" cy="2525325"/>
          </a:xfrm>
        </p:grpSpPr>
        <p:sp>
          <p:nvSpPr>
            <p:cNvPr id="1438" name="Google Shape;1438;p39"/>
            <p:cNvSpPr/>
            <p:nvPr/>
          </p:nvSpPr>
          <p:spPr>
            <a:xfrm>
              <a:off x="2245450" y="435300"/>
              <a:ext cx="61925" cy="2525325"/>
            </a:xfrm>
            <a:custGeom>
              <a:avLst/>
              <a:gdLst/>
              <a:ahLst/>
              <a:cxnLst/>
              <a:rect l="l" t="t" r="r" b="b"/>
              <a:pathLst>
                <a:path w="2477" h="101013" extrusionOk="0">
                  <a:moveTo>
                    <a:pt x="1" y="0"/>
                  </a:moveTo>
                  <a:lnTo>
                    <a:pt x="1" y="101013"/>
                  </a:lnTo>
                  <a:lnTo>
                    <a:pt x="2477" y="101013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39"/>
            <p:cNvSpPr/>
            <p:nvPr/>
          </p:nvSpPr>
          <p:spPr>
            <a:xfrm>
              <a:off x="2307375" y="435300"/>
              <a:ext cx="758750" cy="2525325"/>
            </a:xfrm>
            <a:custGeom>
              <a:avLst/>
              <a:gdLst/>
              <a:ahLst/>
              <a:cxnLst/>
              <a:rect l="l" t="t" r="r" b="b"/>
              <a:pathLst>
                <a:path w="30350" h="101013" extrusionOk="0">
                  <a:moveTo>
                    <a:pt x="0" y="0"/>
                  </a:moveTo>
                  <a:lnTo>
                    <a:pt x="0" y="101013"/>
                  </a:lnTo>
                  <a:lnTo>
                    <a:pt x="30349" y="101013"/>
                  </a:lnTo>
                  <a:lnTo>
                    <a:pt x="30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39"/>
            <p:cNvSpPr/>
            <p:nvPr/>
          </p:nvSpPr>
          <p:spPr>
            <a:xfrm>
              <a:off x="3066100" y="435300"/>
              <a:ext cx="61925" cy="2525325"/>
            </a:xfrm>
            <a:custGeom>
              <a:avLst/>
              <a:gdLst/>
              <a:ahLst/>
              <a:cxnLst/>
              <a:rect l="l" t="t" r="r" b="b"/>
              <a:pathLst>
                <a:path w="2477" h="101013" extrusionOk="0">
                  <a:moveTo>
                    <a:pt x="0" y="0"/>
                  </a:moveTo>
                  <a:lnTo>
                    <a:pt x="0" y="101013"/>
                  </a:lnTo>
                  <a:lnTo>
                    <a:pt x="2477" y="101013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41" name="Google Shape;1441;p39"/>
            <p:cNvGrpSpPr/>
            <p:nvPr/>
          </p:nvGrpSpPr>
          <p:grpSpPr>
            <a:xfrm>
              <a:off x="2366900" y="589175"/>
              <a:ext cx="639675" cy="2198225"/>
              <a:chOff x="2126450" y="2396250"/>
              <a:chExt cx="639675" cy="2198225"/>
            </a:xfrm>
          </p:grpSpPr>
          <p:sp>
            <p:nvSpPr>
              <p:cNvPr id="1442" name="Google Shape;1442;p39"/>
              <p:cNvSpPr/>
              <p:nvPr/>
            </p:nvSpPr>
            <p:spPr>
              <a:xfrm>
                <a:off x="2126450" y="2396250"/>
                <a:ext cx="48825" cy="21982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87929" extrusionOk="0">
                    <a:moveTo>
                      <a:pt x="0" y="1"/>
                    </a:moveTo>
                    <a:lnTo>
                      <a:pt x="0" y="87928"/>
                    </a:lnTo>
                    <a:lnTo>
                      <a:pt x="1953" y="87928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3" name="Google Shape;1443;p39"/>
              <p:cNvSpPr/>
              <p:nvPr/>
            </p:nvSpPr>
            <p:spPr>
              <a:xfrm>
                <a:off x="2244625" y="2396250"/>
                <a:ext cx="48825" cy="21982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87929" extrusionOk="0">
                    <a:moveTo>
                      <a:pt x="0" y="1"/>
                    </a:moveTo>
                    <a:lnTo>
                      <a:pt x="0" y="87928"/>
                    </a:lnTo>
                    <a:lnTo>
                      <a:pt x="1953" y="87928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4" name="Google Shape;1444;p39"/>
              <p:cNvSpPr/>
              <p:nvPr/>
            </p:nvSpPr>
            <p:spPr>
              <a:xfrm>
                <a:off x="2362775" y="2396250"/>
                <a:ext cx="48850" cy="219822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87929" extrusionOk="0">
                    <a:moveTo>
                      <a:pt x="1" y="1"/>
                    </a:moveTo>
                    <a:lnTo>
                      <a:pt x="1" y="87928"/>
                    </a:lnTo>
                    <a:lnTo>
                      <a:pt x="1953" y="87928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2480950" y="2396250"/>
                <a:ext cx="48850" cy="219822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87929" extrusionOk="0">
                    <a:moveTo>
                      <a:pt x="1" y="1"/>
                    </a:moveTo>
                    <a:lnTo>
                      <a:pt x="1" y="87928"/>
                    </a:lnTo>
                    <a:lnTo>
                      <a:pt x="1953" y="87928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2599125" y="2396250"/>
                <a:ext cx="48825" cy="21982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87929" extrusionOk="0">
                    <a:moveTo>
                      <a:pt x="0" y="1"/>
                    </a:moveTo>
                    <a:lnTo>
                      <a:pt x="0" y="87928"/>
                    </a:lnTo>
                    <a:lnTo>
                      <a:pt x="1953" y="87928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2717300" y="2396250"/>
                <a:ext cx="48825" cy="21982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87929" extrusionOk="0">
                    <a:moveTo>
                      <a:pt x="0" y="1"/>
                    </a:moveTo>
                    <a:lnTo>
                      <a:pt x="0" y="87928"/>
                    </a:lnTo>
                    <a:lnTo>
                      <a:pt x="1953" y="87928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48" name="Google Shape;1448;p39"/>
          <p:cNvGrpSpPr/>
          <p:nvPr/>
        </p:nvGrpSpPr>
        <p:grpSpPr>
          <a:xfrm>
            <a:off x="477432" y="2908539"/>
            <a:ext cx="852004" cy="1905596"/>
            <a:chOff x="461029" y="2736249"/>
            <a:chExt cx="733917" cy="2078077"/>
          </a:xfrm>
        </p:grpSpPr>
        <p:sp>
          <p:nvSpPr>
            <p:cNvPr id="1449" name="Google Shape;1449;p39"/>
            <p:cNvSpPr/>
            <p:nvPr/>
          </p:nvSpPr>
          <p:spPr>
            <a:xfrm>
              <a:off x="461029" y="2736249"/>
              <a:ext cx="43715" cy="2078077"/>
            </a:xfrm>
            <a:custGeom>
              <a:avLst/>
              <a:gdLst/>
              <a:ahLst/>
              <a:cxnLst/>
              <a:rect l="l" t="t" r="r" b="b"/>
              <a:pathLst>
                <a:path w="1334" h="63414" extrusionOk="0">
                  <a:moveTo>
                    <a:pt x="0" y="1"/>
                  </a:moveTo>
                  <a:lnTo>
                    <a:pt x="0" y="63413"/>
                  </a:lnTo>
                  <a:lnTo>
                    <a:pt x="1334" y="63413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1450;p39"/>
            <p:cNvSpPr/>
            <p:nvPr/>
          </p:nvSpPr>
          <p:spPr>
            <a:xfrm>
              <a:off x="1151231" y="2736249"/>
              <a:ext cx="43715" cy="2078077"/>
            </a:xfrm>
            <a:custGeom>
              <a:avLst/>
              <a:gdLst/>
              <a:ahLst/>
              <a:cxnLst/>
              <a:rect l="l" t="t" r="r" b="b"/>
              <a:pathLst>
                <a:path w="1334" h="63414" extrusionOk="0">
                  <a:moveTo>
                    <a:pt x="0" y="1"/>
                  </a:moveTo>
                  <a:lnTo>
                    <a:pt x="0" y="63413"/>
                  </a:lnTo>
                  <a:lnTo>
                    <a:pt x="1334" y="63413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39"/>
            <p:cNvSpPr/>
            <p:nvPr/>
          </p:nvSpPr>
          <p:spPr>
            <a:xfrm>
              <a:off x="504712" y="2736249"/>
              <a:ext cx="646552" cy="2078077"/>
            </a:xfrm>
            <a:custGeom>
              <a:avLst/>
              <a:gdLst/>
              <a:ahLst/>
              <a:cxnLst/>
              <a:rect l="l" t="t" r="r" b="b"/>
              <a:pathLst>
                <a:path w="19730" h="63414" extrusionOk="0">
                  <a:moveTo>
                    <a:pt x="1" y="1"/>
                  </a:moveTo>
                  <a:lnTo>
                    <a:pt x="1" y="63413"/>
                  </a:lnTo>
                  <a:lnTo>
                    <a:pt x="19729" y="63413"/>
                  </a:lnTo>
                  <a:lnTo>
                    <a:pt x="19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52" name="Google Shape;1452;p39"/>
            <p:cNvGrpSpPr/>
            <p:nvPr/>
          </p:nvGrpSpPr>
          <p:grpSpPr>
            <a:xfrm>
              <a:off x="578444" y="2830266"/>
              <a:ext cx="499054" cy="1886110"/>
              <a:chOff x="1248050" y="3252900"/>
              <a:chExt cx="380725" cy="1438900"/>
            </a:xfrm>
          </p:grpSpPr>
          <p:sp>
            <p:nvSpPr>
              <p:cNvPr id="1453" name="Google Shape;1453;p39"/>
              <p:cNvSpPr/>
              <p:nvPr/>
            </p:nvSpPr>
            <p:spPr>
              <a:xfrm>
                <a:off x="1248050" y="3252900"/>
                <a:ext cx="38072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3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4" name="Google Shape;1454;p39"/>
              <p:cNvSpPr/>
              <p:nvPr/>
            </p:nvSpPr>
            <p:spPr>
              <a:xfrm>
                <a:off x="1248050" y="3345775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5" name="Google Shape;1455;p39"/>
              <p:cNvSpPr/>
              <p:nvPr/>
            </p:nvSpPr>
            <p:spPr>
              <a:xfrm>
                <a:off x="1248050" y="3438350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1248050" y="3531225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0"/>
                    </a:moveTo>
                    <a:lnTo>
                      <a:pt x="1" y="1881"/>
                    </a:lnTo>
                    <a:lnTo>
                      <a:pt x="15229" y="1881"/>
                    </a:lnTo>
                    <a:lnTo>
                      <a:pt x="152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7" name="Google Shape;1457;p39"/>
              <p:cNvSpPr/>
              <p:nvPr/>
            </p:nvSpPr>
            <p:spPr>
              <a:xfrm>
                <a:off x="1248050" y="3624075"/>
                <a:ext cx="38072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3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8" name="Google Shape;1458;p39"/>
              <p:cNvSpPr/>
              <p:nvPr/>
            </p:nvSpPr>
            <p:spPr>
              <a:xfrm>
                <a:off x="1248050" y="3716950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9" name="Google Shape;1459;p39"/>
              <p:cNvSpPr/>
              <p:nvPr/>
            </p:nvSpPr>
            <p:spPr>
              <a:xfrm>
                <a:off x="1248050" y="3809525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0" name="Google Shape;1460;p39"/>
              <p:cNvSpPr/>
              <p:nvPr/>
            </p:nvSpPr>
            <p:spPr>
              <a:xfrm>
                <a:off x="1248050" y="3902400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0"/>
                    </a:moveTo>
                    <a:lnTo>
                      <a:pt x="1" y="1881"/>
                    </a:lnTo>
                    <a:lnTo>
                      <a:pt x="15229" y="1881"/>
                    </a:lnTo>
                    <a:lnTo>
                      <a:pt x="152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1" name="Google Shape;1461;p39"/>
              <p:cNvSpPr/>
              <p:nvPr/>
            </p:nvSpPr>
            <p:spPr>
              <a:xfrm>
                <a:off x="1248050" y="3995275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0"/>
                    </a:moveTo>
                    <a:lnTo>
                      <a:pt x="1" y="1881"/>
                    </a:lnTo>
                    <a:lnTo>
                      <a:pt x="15229" y="1881"/>
                    </a:lnTo>
                    <a:lnTo>
                      <a:pt x="152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2" name="Google Shape;1462;p39"/>
              <p:cNvSpPr/>
              <p:nvPr/>
            </p:nvSpPr>
            <p:spPr>
              <a:xfrm>
                <a:off x="1248050" y="4087825"/>
                <a:ext cx="38072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3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3" name="Google Shape;1463;p39"/>
              <p:cNvSpPr/>
              <p:nvPr/>
            </p:nvSpPr>
            <p:spPr>
              <a:xfrm>
                <a:off x="1248050" y="4180700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4" name="Google Shape;1464;p39"/>
              <p:cNvSpPr/>
              <p:nvPr/>
            </p:nvSpPr>
            <p:spPr>
              <a:xfrm>
                <a:off x="1248050" y="4273575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0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5" name="Google Shape;1465;p39"/>
              <p:cNvSpPr/>
              <p:nvPr/>
            </p:nvSpPr>
            <p:spPr>
              <a:xfrm>
                <a:off x="1248050" y="4366450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0"/>
                    </a:moveTo>
                    <a:lnTo>
                      <a:pt x="1" y="1881"/>
                    </a:lnTo>
                    <a:lnTo>
                      <a:pt x="15229" y="1881"/>
                    </a:lnTo>
                    <a:lnTo>
                      <a:pt x="152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6" name="Google Shape;1466;p39"/>
              <p:cNvSpPr/>
              <p:nvPr/>
            </p:nvSpPr>
            <p:spPr>
              <a:xfrm>
                <a:off x="1248050" y="4459000"/>
                <a:ext cx="380725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3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7" name="Google Shape;1467;p39"/>
              <p:cNvSpPr/>
              <p:nvPr/>
            </p:nvSpPr>
            <p:spPr>
              <a:xfrm>
                <a:off x="1248050" y="4551875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1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8" name="Google Shape;1468;p39"/>
              <p:cNvSpPr/>
              <p:nvPr/>
            </p:nvSpPr>
            <p:spPr>
              <a:xfrm>
                <a:off x="1248050" y="4644750"/>
                <a:ext cx="3807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5229" h="1882" extrusionOk="0">
                    <a:moveTo>
                      <a:pt x="1" y="0"/>
                    </a:moveTo>
                    <a:lnTo>
                      <a:pt x="1" y="1882"/>
                    </a:lnTo>
                    <a:lnTo>
                      <a:pt x="15229" y="1882"/>
                    </a:lnTo>
                    <a:lnTo>
                      <a:pt x="152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69" name="Google Shape;1469;p39"/>
          <p:cNvGrpSpPr/>
          <p:nvPr/>
        </p:nvGrpSpPr>
        <p:grpSpPr>
          <a:xfrm>
            <a:off x="-350" y="4311009"/>
            <a:ext cx="9144000" cy="833038"/>
            <a:chOff x="-350" y="4311009"/>
            <a:chExt cx="9144000" cy="833038"/>
          </a:xfrm>
        </p:grpSpPr>
        <p:grpSp>
          <p:nvGrpSpPr>
            <p:cNvPr id="1470" name="Google Shape;1470;p39"/>
            <p:cNvGrpSpPr/>
            <p:nvPr/>
          </p:nvGrpSpPr>
          <p:grpSpPr>
            <a:xfrm flipH="1">
              <a:off x="17475" y="4311009"/>
              <a:ext cx="9126175" cy="610548"/>
              <a:chOff x="17475" y="4459303"/>
              <a:chExt cx="9126175" cy="462116"/>
            </a:xfrm>
          </p:grpSpPr>
          <p:sp>
            <p:nvSpPr>
              <p:cNvPr id="1471" name="Google Shape;1471;p39"/>
              <p:cNvSpPr/>
              <p:nvPr/>
            </p:nvSpPr>
            <p:spPr>
              <a:xfrm>
                <a:off x="17475" y="4459303"/>
                <a:ext cx="5702362" cy="462116"/>
              </a:xfrm>
              <a:custGeom>
                <a:avLst/>
                <a:gdLst/>
                <a:ahLst/>
                <a:cxnLst/>
                <a:rect l="l" t="t" r="r" b="b"/>
                <a:pathLst>
                  <a:path w="194156" h="42328" extrusionOk="0">
                    <a:moveTo>
                      <a:pt x="194156" y="1"/>
                    </a:moveTo>
                    <a:cubicBezTo>
                      <a:pt x="194156" y="1"/>
                      <a:pt x="178939" y="2239"/>
                      <a:pt x="158056" y="3990"/>
                    </a:cubicBezTo>
                    <a:cubicBezTo>
                      <a:pt x="137172" y="5752"/>
                      <a:pt x="122182" y="16610"/>
                      <a:pt x="105942" y="18682"/>
                    </a:cubicBezTo>
                    <a:cubicBezTo>
                      <a:pt x="89702" y="20765"/>
                      <a:pt x="58460" y="19003"/>
                      <a:pt x="37374" y="25718"/>
                    </a:cubicBezTo>
                    <a:cubicBezTo>
                      <a:pt x="16288" y="32422"/>
                      <a:pt x="0" y="31148"/>
                      <a:pt x="0" y="31148"/>
                    </a:cubicBezTo>
                    <a:lnTo>
                      <a:pt x="0" y="42328"/>
                    </a:lnTo>
                    <a:lnTo>
                      <a:pt x="194156" y="4232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2" name="Google Shape;1472;p39"/>
              <p:cNvSpPr/>
              <p:nvPr/>
            </p:nvSpPr>
            <p:spPr>
              <a:xfrm flipH="1">
                <a:off x="5713884" y="4459306"/>
                <a:ext cx="3429766" cy="457989"/>
              </a:xfrm>
              <a:custGeom>
                <a:avLst/>
                <a:gdLst/>
                <a:ahLst/>
                <a:cxnLst/>
                <a:rect l="l" t="t" r="r" b="b"/>
                <a:pathLst>
                  <a:path w="194156" h="42328" extrusionOk="0">
                    <a:moveTo>
                      <a:pt x="194156" y="1"/>
                    </a:moveTo>
                    <a:cubicBezTo>
                      <a:pt x="194156" y="1"/>
                      <a:pt x="178939" y="2239"/>
                      <a:pt x="158056" y="3990"/>
                    </a:cubicBezTo>
                    <a:cubicBezTo>
                      <a:pt x="137172" y="5752"/>
                      <a:pt x="122182" y="16610"/>
                      <a:pt x="105942" y="18682"/>
                    </a:cubicBezTo>
                    <a:cubicBezTo>
                      <a:pt x="89702" y="20765"/>
                      <a:pt x="58460" y="19003"/>
                      <a:pt x="37374" y="25718"/>
                    </a:cubicBezTo>
                    <a:cubicBezTo>
                      <a:pt x="16288" y="32422"/>
                      <a:pt x="0" y="31148"/>
                      <a:pt x="0" y="31148"/>
                    </a:cubicBezTo>
                    <a:lnTo>
                      <a:pt x="0" y="42328"/>
                    </a:lnTo>
                    <a:lnTo>
                      <a:pt x="194156" y="4232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73" name="Google Shape;1473;p39"/>
            <p:cNvGrpSpPr/>
            <p:nvPr/>
          </p:nvGrpSpPr>
          <p:grpSpPr>
            <a:xfrm>
              <a:off x="-350" y="4681968"/>
              <a:ext cx="9144000" cy="462078"/>
              <a:chOff x="-350" y="4536900"/>
              <a:chExt cx="9144000" cy="607118"/>
            </a:xfrm>
          </p:grpSpPr>
          <p:sp>
            <p:nvSpPr>
              <p:cNvPr id="1474" name="Google Shape;1474;p39"/>
              <p:cNvSpPr/>
              <p:nvPr/>
            </p:nvSpPr>
            <p:spPr>
              <a:xfrm>
                <a:off x="-350" y="4536900"/>
                <a:ext cx="424622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5" name="Google Shape;1475;p39"/>
              <p:cNvSpPr/>
              <p:nvPr/>
            </p:nvSpPr>
            <p:spPr>
              <a:xfrm flipH="1">
                <a:off x="4240409" y="4536925"/>
                <a:ext cx="490324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476" name="Google Shape;1476;p39"/>
          <p:cNvGrpSpPr/>
          <p:nvPr/>
        </p:nvGrpSpPr>
        <p:grpSpPr>
          <a:xfrm>
            <a:off x="1047906" y="3085733"/>
            <a:ext cx="3411895" cy="1597096"/>
            <a:chOff x="1047906" y="3085733"/>
            <a:chExt cx="3411895" cy="1597096"/>
          </a:xfrm>
        </p:grpSpPr>
        <p:grpSp>
          <p:nvGrpSpPr>
            <p:cNvPr id="1477" name="Google Shape;1477;p39"/>
            <p:cNvGrpSpPr/>
            <p:nvPr/>
          </p:nvGrpSpPr>
          <p:grpSpPr>
            <a:xfrm>
              <a:off x="1047906" y="3085733"/>
              <a:ext cx="3411895" cy="1597096"/>
              <a:chOff x="1329414" y="3181994"/>
              <a:chExt cx="3095251" cy="1448745"/>
            </a:xfrm>
          </p:grpSpPr>
          <p:sp>
            <p:nvSpPr>
              <p:cNvPr id="1478" name="Google Shape;1478;p39"/>
              <p:cNvSpPr/>
              <p:nvPr/>
            </p:nvSpPr>
            <p:spPr>
              <a:xfrm>
                <a:off x="1329414" y="3822665"/>
                <a:ext cx="3095251" cy="808074"/>
              </a:xfrm>
              <a:custGeom>
                <a:avLst/>
                <a:gdLst/>
                <a:ahLst/>
                <a:cxnLst/>
                <a:rect l="l" t="t" r="r" b="b"/>
                <a:pathLst>
                  <a:path w="89620" h="23397" extrusionOk="0">
                    <a:moveTo>
                      <a:pt x="10324" y="1"/>
                    </a:moveTo>
                    <a:lnTo>
                      <a:pt x="10324" y="9121"/>
                    </a:lnTo>
                    <a:lnTo>
                      <a:pt x="5716" y="9121"/>
                    </a:lnTo>
                    <a:lnTo>
                      <a:pt x="5716" y="16265"/>
                    </a:lnTo>
                    <a:lnTo>
                      <a:pt x="1" y="16265"/>
                    </a:lnTo>
                    <a:lnTo>
                      <a:pt x="1" y="23397"/>
                    </a:lnTo>
                    <a:lnTo>
                      <a:pt x="89619" y="23397"/>
                    </a:lnTo>
                    <a:lnTo>
                      <a:pt x="89619" y="16265"/>
                    </a:lnTo>
                    <a:lnTo>
                      <a:pt x="83904" y="16265"/>
                    </a:lnTo>
                    <a:lnTo>
                      <a:pt x="83904" y="9121"/>
                    </a:lnTo>
                    <a:lnTo>
                      <a:pt x="79297" y="9121"/>
                    </a:lnTo>
                    <a:lnTo>
                      <a:pt x="792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9" name="Google Shape;1479;p39"/>
              <p:cNvSpPr/>
              <p:nvPr/>
            </p:nvSpPr>
            <p:spPr>
              <a:xfrm>
                <a:off x="2065650" y="3505650"/>
                <a:ext cx="1622821" cy="129126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3739" extrusionOk="0">
                    <a:moveTo>
                      <a:pt x="1" y="0"/>
                    </a:moveTo>
                    <a:lnTo>
                      <a:pt x="1" y="3739"/>
                    </a:lnTo>
                    <a:lnTo>
                      <a:pt x="50924" y="3739"/>
                    </a:lnTo>
                    <a:lnTo>
                      <a:pt x="509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0" name="Google Shape;1480;p39"/>
              <p:cNvSpPr/>
              <p:nvPr/>
            </p:nvSpPr>
            <p:spPr>
              <a:xfrm>
                <a:off x="2696719" y="4138061"/>
                <a:ext cx="353664" cy="492677"/>
              </a:xfrm>
              <a:custGeom>
                <a:avLst/>
                <a:gdLst/>
                <a:ahLst/>
                <a:cxnLst/>
                <a:rect l="l" t="t" r="r" b="b"/>
                <a:pathLst>
                  <a:path w="10240" h="14265" extrusionOk="0">
                    <a:moveTo>
                      <a:pt x="0" y="1"/>
                    </a:moveTo>
                    <a:lnTo>
                      <a:pt x="0" y="14265"/>
                    </a:lnTo>
                    <a:lnTo>
                      <a:pt x="10240" y="14265"/>
                    </a:lnTo>
                    <a:lnTo>
                      <a:pt x="10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1" name="Google Shape;1481;p39"/>
              <p:cNvSpPr/>
              <p:nvPr/>
            </p:nvSpPr>
            <p:spPr>
              <a:xfrm>
                <a:off x="2342641" y="4137681"/>
                <a:ext cx="354113" cy="493057"/>
              </a:xfrm>
              <a:custGeom>
                <a:avLst/>
                <a:gdLst/>
                <a:ahLst/>
                <a:cxnLst/>
                <a:rect l="l" t="t" r="r" b="b"/>
                <a:pathLst>
                  <a:path w="10253" h="14276" extrusionOk="0">
                    <a:moveTo>
                      <a:pt x="1" y="0"/>
                    </a:moveTo>
                    <a:lnTo>
                      <a:pt x="1" y="14276"/>
                    </a:lnTo>
                    <a:lnTo>
                      <a:pt x="10252" y="14276"/>
                    </a:lnTo>
                    <a:lnTo>
                      <a:pt x="102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2" name="Google Shape;1482;p39"/>
              <p:cNvSpPr/>
              <p:nvPr/>
            </p:nvSpPr>
            <p:spPr>
              <a:xfrm>
                <a:off x="3050348" y="4137681"/>
                <a:ext cx="353664" cy="493057"/>
              </a:xfrm>
              <a:custGeom>
                <a:avLst/>
                <a:gdLst/>
                <a:ahLst/>
                <a:cxnLst/>
                <a:rect l="l" t="t" r="r" b="b"/>
                <a:pathLst>
                  <a:path w="10240" h="14276" extrusionOk="0">
                    <a:moveTo>
                      <a:pt x="1" y="0"/>
                    </a:moveTo>
                    <a:lnTo>
                      <a:pt x="1" y="14276"/>
                    </a:lnTo>
                    <a:lnTo>
                      <a:pt x="10240" y="14276"/>
                    </a:lnTo>
                    <a:lnTo>
                      <a:pt x="10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3" name="Google Shape;1483;p39"/>
              <p:cNvSpPr/>
              <p:nvPr/>
            </p:nvSpPr>
            <p:spPr>
              <a:xfrm>
                <a:off x="2384189" y="4174256"/>
                <a:ext cx="267735" cy="456482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13217" extrusionOk="0">
                    <a:moveTo>
                      <a:pt x="0" y="1"/>
                    </a:moveTo>
                    <a:lnTo>
                      <a:pt x="0" y="13217"/>
                    </a:lnTo>
                    <a:lnTo>
                      <a:pt x="7751" y="13217"/>
                    </a:lnTo>
                    <a:lnTo>
                      <a:pt x="77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4" name="Google Shape;1484;p39"/>
              <p:cNvSpPr/>
              <p:nvPr/>
            </p:nvSpPr>
            <p:spPr>
              <a:xfrm>
                <a:off x="3093520" y="4174256"/>
                <a:ext cx="267320" cy="456482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13217" extrusionOk="0">
                    <a:moveTo>
                      <a:pt x="1" y="1"/>
                    </a:moveTo>
                    <a:lnTo>
                      <a:pt x="1" y="13217"/>
                    </a:lnTo>
                    <a:lnTo>
                      <a:pt x="7740" y="13217"/>
                    </a:lnTo>
                    <a:lnTo>
                      <a:pt x="77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5" name="Google Shape;1485;p39"/>
              <p:cNvSpPr/>
              <p:nvPr/>
            </p:nvSpPr>
            <p:spPr>
              <a:xfrm>
                <a:off x="2739476" y="4170975"/>
                <a:ext cx="267735" cy="459763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13312" extrusionOk="0">
                    <a:moveTo>
                      <a:pt x="0" y="0"/>
                    </a:moveTo>
                    <a:lnTo>
                      <a:pt x="0" y="13312"/>
                    </a:lnTo>
                    <a:lnTo>
                      <a:pt x="7751" y="13312"/>
                    </a:lnTo>
                    <a:lnTo>
                      <a:pt x="77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6" name="Google Shape;1486;p39"/>
              <p:cNvSpPr/>
              <p:nvPr/>
            </p:nvSpPr>
            <p:spPr>
              <a:xfrm>
                <a:off x="1686025" y="3750749"/>
                <a:ext cx="2381970" cy="218330"/>
              </a:xfrm>
              <a:custGeom>
                <a:avLst/>
                <a:gdLst/>
                <a:ahLst/>
                <a:cxnLst/>
                <a:rect l="l" t="t" r="r" b="b"/>
                <a:pathLst>
                  <a:path w="50924" h="3739" extrusionOk="0">
                    <a:moveTo>
                      <a:pt x="1" y="0"/>
                    </a:moveTo>
                    <a:lnTo>
                      <a:pt x="1" y="3739"/>
                    </a:lnTo>
                    <a:lnTo>
                      <a:pt x="50924" y="3739"/>
                    </a:lnTo>
                    <a:lnTo>
                      <a:pt x="509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7" name="Google Shape;1487;p39"/>
              <p:cNvSpPr/>
              <p:nvPr/>
            </p:nvSpPr>
            <p:spPr>
              <a:xfrm>
                <a:off x="1609064" y="3352678"/>
                <a:ext cx="2535950" cy="223354"/>
              </a:xfrm>
              <a:custGeom>
                <a:avLst/>
                <a:gdLst/>
                <a:ahLst/>
                <a:cxnLst/>
                <a:rect l="l" t="t" r="r" b="b"/>
                <a:pathLst>
                  <a:path w="73426" h="6467" extrusionOk="0">
                    <a:moveTo>
                      <a:pt x="0" y="0"/>
                    </a:moveTo>
                    <a:cubicBezTo>
                      <a:pt x="0" y="0"/>
                      <a:pt x="738" y="3060"/>
                      <a:pt x="10275" y="4810"/>
                    </a:cubicBezTo>
                    <a:cubicBezTo>
                      <a:pt x="18989" y="6396"/>
                      <a:pt x="33809" y="6466"/>
                      <a:pt x="36336" y="6466"/>
                    </a:cubicBezTo>
                    <a:cubicBezTo>
                      <a:pt x="36578" y="6466"/>
                      <a:pt x="36707" y="6465"/>
                      <a:pt x="36707" y="6465"/>
                    </a:cubicBezTo>
                    <a:cubicBezTo>
                      <a:pt x="36707" y="6465"/>
                      <a:pt x="36870" y="6466"/>
                      <a:pt x="37173" y="6466"/>
                    </a:cubicBezTo>
                    <a:cubicBezTo>
                      <a:pt x="39953" y="6466"/>
                      <a:pt x="54538" y="6389"/>
                      <a:pt x="63139" y="4810"/>
                    </a:cubicBezTo>
                    <a:cubicBezTo>
                      <a:pt x="72688" y="3060"/>
                      <a:pt x="73426" y="0"/>
                      <a:pt x="73426" y="0"/>
                    </a:cubicBezTo>
                    <a:lnTo>
                      <a:pt x="73426" y="0"/>
                    </a:lnTo>
                    <a:cubicBezTo>
                      <a:pt x="61972" y="2715"/>
                      <a:pt x="36707" y="3584"/>
                      <a:pt x="36707" y="3584"/>
                    </a:cubicBezTo>
                    <a:cubicBezTo>
                      <a:pt x="36707" y="3584"/>
                      <a:pt x="11454" y="2715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8" name="Google Shape;1488;p39"/>
              <p:cNvSpPr/>
              <p:nvPr/>
            </p:nvSpPr>
            <p:spPr>
              <a:xfrm>
                <a:off x="1405086" y="3643795"/>
                <a:ext cx="2943493" cy="280514"/>
              </a:xfrm>
              <a:custGeom>
                <a:avLst/>
                <a:gdLst/>
                <a:ahLst/>
                <a:cxnLst/>
                <a:rect l="l" t="t" r="r" b="b"/>
                <a:pathLst>
                  <a:path w="85226" h="8122" extrusionOk="0">
                    <a:moveTo>
                      <a:pt x="1" y="1"/>
                    </a:moveTo>
                    <a:cubicBezTo>
                      <a:pt x="1" y="1"/>
                      <a:pt x="858" y="3846"/>
                      <a:pt x="11931" y="6037"/>
                    </a:cubicBezTo>
                    <a:cubicBezTo>
                      <a:pt x="21934" y="8025"/>
                      <a:pt x="38870" y="8122"/>
                      <a:pt x="42080" y="8122"/>
                    </a:cubicBezTo>
                    <a:cubicBezTo>
                      <a:pt x="42427" y="8122"/>
                      <a:pt x="42613" y="8121"/>
                      <a:pt x="42613" y="8121"/>
                    </a:cubicBezTo>
                    <a:cubicBezTo>
                      <a:pt x="42613" y="8121"/>
                      <a:pt x="42769" y="8122"/>
                      <a:pt x="43060" y="8122"/>
                    </a:cubicBezTo>
                    <a:cubicBezTo>
                      <a:pt x="46040" y="8122"/>
                      <a:pt x="63209" y="8033"/>
                      <a:pt x="73296" y="6037"/>
                    </a:cubicBezTo>
                    <a:cubicBezTo>
                      <a:pt x="84380" y="3846"/>
                      <a:pt x="85226" y="1"/>
                      <a:pt x="85226" y="1"/>
                    </a:cubicBezTo>
                    <a:lnTo>
                      <a:pt x="85226" y="1"/>
                    </a:lnTo>
                    <a:cubicBezTo>
                      <a:pt x="71938" y="3406"/>
                      <a:pt x="42613" y="4501"/>
                      <a:pt x="42613" y="4501"/>
                    </a:cubicBezTo>
                    <a:cubicBezTo>
                      <a:pt x="42613" y="4501"/>
                      <a:pt x="13300" y="340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9" name="Google Shape;1489;p39"/>
              <p:cNvSpPr/>
              <p:nvPr/>
            </p:nvSpPr>
            <p:spPr>
              <a:xfrm>
                <a:off x="1405086" y="3579244"/>
                <a:ext cx="2943493" cy="220038"/>
              </a:xfrm>
              <a:custGeom>
                <a:avLst/>
                <a:gdLst/>
                <a:ahLst/>
                <a:cxnLst/>
                <a:rect l="l" t="t" r="r" b="b"/>
                <a:pathLst>
                  <a:path w="85226" h="6371" extrusionOk="0">
                    <a:moveTo>
                      <a:pt x="19098" y="0"/>
                    </a:moveTo>
                    <a:cubicBezTo>
                      <a:pt x="19098" y="0"/>
                      <a:pt x="12984" y="2008"/>
                      <a:pt x="4049" y="2008"/>
                    </a:cubicBezTo>
                    <a:cubicBezTo>
                      <a:pt x="2756" y="2008"/>
                      <a:pt x="1403" y="1966"/>
                      <a:pt x="1" y="1870"/>
                    </a:cubicBezTo>
                    <a:lnTo>
                      <a:pt x="1" y="1870"/>
                    </a:lnTo>
                    <a:cubicBezTo>
                      <a:pt x="1" y="1870"/>
                      <a:pt x="11598" y="6370"/>
                      <a:pt x="42613" y="6370"/>
                    </a:cubicBezTo>
                    <a:cubicBezTo>
                      <a:pt x="73641" y="6370"/>
                      <a:pt x="85225" y="1870"/>
                      <a:pt x="85226" y="1870"/>
                    </a:cubicBezTo>
                    <a:lnTo>
                      <a:pt x="85226" y="1870"/>
                    </a:lnTo>
                    <a:cubicBezTo>
                      <a:pt x="83825" y="1966"/>
                      <a:pt x="82474" y="2008"/>
                      <a:pt x="81181" y="2008"/>
                    </a:cubicBezTo>
                    <a:cubicBezTo>
                      <a:pt x="72254" y="2008"/>
                      <a:pt x="66140" y="0"/>
                      <a:pt x="66140" y="0"/>
                    </a:cubicBezTo>
                    <a:cubicBezTo>
                      <a:pt x="66140" y="0"/>
                      <a:pt x="52007" y="1191"/>
                      <a:pt x="42625" y="1191"/>
                    </a:cubicBezTo>
                    <a:cubicBezTo>
                      <a:pt x="32219" y="1191"/>
                      <a:pt x="19098" y="0"/>
                      <a:pt x="190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0" name="Google Shape;1490;p39"/>
              <p:cNvSpPr/>
              <p:nvPr/>
            </p:nvSpPr>
            <p:spPr>
              <a:xfrm>
                <a:off x="1609064" y="3181994"/>
                <a:ext cx="2535950" cy="294467"/>
              </a:xfrm>
              <a:custGeom>
                <a:avLst/>
                <a:gdLst/>
                <a:ahLst/>
                <a:cxnLst/>
                <a:rect l="l" t="t" r="r" b="b"/>
                <a:pathLst>
                  <a:path w="73426" h="8526" extrusionOk="0">
                    <a:moveTo>
                      <a:pt x="54948" y="1"/>
                    </a:moveTo>
                    <a:cubicBezTo>
                      <a:pt x="52316" y="418"/>
                      <a:pt x="39827" y="644"/>
                      <a:pt x="36671" y="644"/>
                    </a:cubicBezTo>
                    <a:cubicBezTo>
                      <a:pt x="33552" y="644"/>
                      <a:pt x="21086" y="418"/>
                      <a:pt x="18479" y="13"/>
                    </a:cubicBezTo>
                    <a:cubicBezTo>
                      <a:pt x="18116" y="194"/>
                      <a:pt x="9488" y="4982"/>
                      <a:pt x="1271" y="4982"/>
                    </a:cubicBezTo>
                    <a:cubicBezTo>
                      <a:pt x="846" y="4982"/>
                      <a:pt x="422" y="4969"/>
                      <a:pt x="0" y="4942"/>
                    </a:cubicBezTo>
                    <a:lnTo>
                      <a:pt x="0" y="4942"/>
                    </a:lnTo>
                    <a:cubicBezTo>
                      <a:pt x="0" y="4942"/>
                      <a:pt x="9990" y="8526"/>
                      <a:pt x="36707" y="8526"/>
                    </a:cubicBezTo>
                    <a:cubicBezTo>
                      <a:pt x="63436" y="8526"/>
                      <a:pt x="73426" y="4942"/>
                      <a:pt x="73426" y="4942"/>
                    </a:cubicBezTo>
                    <a:lnTo>
                      <a:pt x="73426" y="4942"/>
                    </a:lnTo>
                    <a:cubicBezTo>
                      <a:pt x="73005" y="4969"/>
                      <a:pt x="72581" y="4982"/>
                      <a:pt x="72156" y="4982"/>
                    </a:cubicBezTo>
                    <a:cubicBezTo>
                      <a:pt x="63949" y="4982"/>
                      <a:pt x="55310" y="193"/>
                      <a:pt x="549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91" name="Google Shape;1491;p39"/>
            <p:cNvGrpSpPr/>
            <p:nvPr/>
          </p:nvGrpSpPr>
          <p:grpSpPr>
            <a:xfrm>
              <a:off x="3396830" y="4179033"/>
              <a:ext cx="594002" cy="425077"/>
              <a:chOff x="5393775" y="4423575"/>
              <a:chExt cx="230725" cy="146175"/>
            </a:xfrm>
          </p:grpSpPr>
          <p:sp>
            <p:nvSpPr>
              <p:cNvPr id="1492" name="Google Shape;1492;p39"/>
              <p:cNvSpPr/>
              <p:nvPr/>
            </p:nvSpPr>
            <p:spPr>
              <a:xfrm>
                <a:off x="5393775" y="4423575"/>
                <a:ext cx="230725" cy="146175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7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3" name="Google Shape;1493;p39"/>
              <p:cNvSpPr/>
              <p:nvPr/>
            </p:nvSpPr>
            <p:spPr>
              <a:xfrm>
                <a:off x="542832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3" y="1"/>
                    </a:moveTo>
                    <a:cubicBezTo>
                      <a:pt x="155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55" y="4227"/>
                      <a:pt x="333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4" name="Google Shape;1494;p39"/>
              <p:cNvSpPr/>
              <p:nvPr/>
            </p:nvSpPr>
            <p:spPr>
              <a:xfrm>
                <a:off x="5501250" y="4443800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33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33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5" name="Google Shape;1495;p39"/>
              <p:cNvSpPr/>
              <p:nvPr/>
            </p:nvSpPr>
            <p:spPr>
              <a:xfrm>
                <a:off x="557387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12" y="322"/>
                    </a:cubicBezTo>
                    <a:lnTo>
                      <a:pt x="12" y="3894"/>
                    </a:lnTo>
                    <a:cubicBezTo>
                      <a:pt x="0" y="4073"/>
                      <a:pt x="155" y="4227"/>
                      <a:pt x="334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96" name="Google Shape;1496;p39"/>
            <p:cNvGrpSpPr/>
            <p:nvPr/>
          </p:nvGrpSpPr>
          <p:grpSpPr>
            <a:xfrm>
              <a:off x="1504617" y="4179033"/>
              <a:ext cx="594002" cy="425077"/>
              <a:chOff x="5393775" y="4423575"/>
              <a:chExt cx="230725" cy="146175"/>
            </a:xfrm>
          </p:grpSpPr>
          <p:sp>
            <p:nvSpPr>
              <p:cNvPr id="1497" name="Google Shape;1497;p39"/>
              <p:cNvSpPr/>
              <p:nvPr/>
            </p:nvSpPr>
            <p:spPr>
              <a:xfrm>
                <a:off x="5393775" y="4423575"/>
                <a:ext cx="230725" cy="146175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7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8" name="Google Shape;1498;p39"/>
              <p:cNvSpPr/>
              <p:nvPr/>
            </p:nvSpPr>
            <p:spPr>
              <a:xfrm>
                <a:off x="542832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3" y="1"/>
                    </a:moveTo>
                    <a:cubicBezTo>
                      <a:pt x="155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55" y="4227"/>
                      <a:pt x="333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9" name="Google Shape;1499;p39"/>
              <p:cNvSpPr/>
              <p:nvPr/>
            </p:nvSpPr>
            <p:spPr>
              <a:xfrm>
                <a:off x="5501250" y="4443800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33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33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0" name="Google Shape;1500;p39"/>
              <p:cNvSpPr/>
              <p:nvPr/>
            </p:nvSpPr>
            <p:spPr>
              <a:xfrm>
                <a:off x="557387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12" y="322"/>
                    </a:cubicBezTo>
                    <a:lnTo>
                      <a:pt x="12" y="3894"/>
                    </a:lnTo>
                    <a:cubicBezTo>
                      <a:pt x="0" y="4073"/>
                      <a:pt x="155" y="4227"/>
                      <a:pt x="334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1" name="Google Shape;1501;p39"/>
            <p:cNvGrpSpPr/>
            <p:nvPr/>
          </p:nvGrpSpPr>
          <p:grpSpPr>
            <a:xfrm>
              <a:off x="1627771" y="3974331"/>
              <a:ext cx="2252213" cy="88488"/>
              <a:chOff x="4032211" y="4187698"/>
              <a:chExt cx="1072329" cy="42127"/>
            </a:xfrm>
          </p:grpSpPr>
          <p:sp>
            <p:nvSpPr>
              <p:cNvPr id="1502" name="Google Shape;1502;p39"/>
              <p:cNvSpPr/>
              <p:nvPr/>
            </p:nvSpPr>
            <p:spPr>
              <a:xfrm>
                <a:off x="4032211" y="4187698"/>
                <a:ext cx="57232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65" extrusionOk="0">
                    <a:moveTo>
                      <a:pt x="1" y="0"/>
                    </a:moveTo>
                    <a:lnTo>
                      <a:pt x="1" y="965"/>
                    </a:lnTo>
                    <a:lnTo>
                      <a:pt x="1310" y="965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3" name="Google Shape;1503;p39"/>
              <p:cNvSpPr/>
              <p:nvPr/>
            </p:nvSpPr>
            <p:spPr>
              <a:xfrm>
                <a:off x="4132529" y="4187698"/>
                <a:ext cx="57232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65" extrusionOk="0">
                    <a:moveTo>
                      <a:pt x="0" y="0"/>
                    </a:moveTo>
                    <a:lnTo>
                      <a:pt x="0" y="965"/>
                    </a:lnTo>
                    <a:lnTo>
                      <a:pt x="1310" y="965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4" name="Google Shape;1504;p39"/>
              <p:cNvSpPr/>
              <p:nvPr/>
            </p:nvSpPr>
            <p:spPr>
              <a:xfrm>
                <a:off x="4260917" y="4187698"/>
                <a:ext cx="56708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965" extrusionOk="0">
                    <a:moveTo>
                      <a:pt x="0" y="0"/>
                    </a:moveTo>
                    <a:lnTo>
                      <a:pt x="0" y="965"/>
                    </a:lnTo>
                    <a:lnTo>
                      <a:pt x="1298" y="965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5" name="Google Shape;1505;p39"/>
              <p:cNvSpPr/>
              <p:nvPr/>
            </p:nvSpPr>
            <p:spPr>
              <a:xfrm>
                <a:off x="4361235" y="4187698"/>
                <a:ext cx="57188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965" extrusionOk="0">
                    <a:moveTo>
                      <a:pt x="0" y="0"/>
                    </a:moveTo>
                    <a:lnTo>
                      <a:pt x="0" y="965"/>
                    </a:lnTo>
                    <a:lnTo>
                      <a:pt x="1310" y="965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6" name="Google Shape;1506;p39"/>
              <p:cNvSpPr/>
              <p:nvPr/>
            </p:nvSpPr>
            <p:spPr>
              <a:xfrm>
                <a:off x="4489099" y="4187698"/>
                <a:ext cx="57188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965" extrusionOk="0">
                    <a:moveTo>
                      <a:pt x="0" y="0"/>
                    </a:moveTo>
                    <a:lnTo>
                      <a:pt x="0" y="965"/>
                    </a:lnTo>
                    <a:lnTo>
                      <a:pt x="1310" y="965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7" name="Google Shape;1507;p39"/>
              <p:cNvSpPr/>
              <p:nvPr/>
            </p:nvSpPr>
            <p:spPr>
              <a:xfrm>
                <a:off x="4589897" y="4187698"/>
                <a:ext cx="57232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65" extrusionOk="0">
                    <a:moveTo>
                      <a:pt x="1" y="0"/>
                    </a:moveTo>
                    <a:lnTo>
                      <a:pt x="1" y="965"/>
                    </a:lnTo>
                    <a:lnTo>
                      <a:pt x="1311" y="965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8" name="Google Shape;1508;p39"/>
              <p:cNvSpPr/>
              <p:nvPr/>
            </p:nvSpPr>
            <p:spPr>
              <a:xfrm>
                <a:off x="4717761" y="4187698"/>
                <a:ext cx="57232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65" extrusionOk="0">
                    <a:moveTo>
                      <a:pt x="1" y="0"/>
                    </a:moveTo>
                    <a:lnTo>
                      <a:pt x="1" y="965"/>
                    </a:lnTo>
                    <a:lnTo>
                      <a:pt x="1311" y="965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9" name="Google Shape;1509;p39"/>
              <p:cNvSpPr/>
              <p:nvPr/>
            </p:nvSpPr>
            <p:spPr>
              <a:xfrm>
                <a:off x="4818603" y="4187698"/>
                <a:ext cx="57232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65" extrusionOk="0">
                    <a:moveTo>
                      <a:pt x="1" y="0"/>
                    </a:moveTo>
                    <a:lnTo>
                      <a:pt x="1" y="965"/>
                    </a:lnTo>
                    <a:lnTo>
                      <a:pt x="1310" y="965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0" name="Google Shape;1510;p39"/>
              <p:cNvSpPr/>
              <p:nvPr/>
            </p:nvSpPr>
            <p:spPr>
              <a:xfrm>
                <a:off x="4946467" y="4187698"/>
                <a:ext cx="57232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65" extrusionOk="0">
                    <a:moveTo>
                      <a:pt x="1" y="0"/>
                    </a:moveTo>
                    <a:lnTo>
                      <a:pt x="1" y="965"/>
                    </a:lnTo>
                    <a:lnTo>
                      <a:pt x="1310" y="965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1" name="Google Shape;1511;p39"/>
              <p:cNvSpPr/>
              <p:nvPr/>
            </p:nvSpPr>
            <p:spPr>
              <a:xfrm>
                <a:off x="5047309" y="4187698"/>
                <a:ext cx="57232" cy="42127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965" extrusionOk="0">
                    <a:moveTo>
                      <a:pt x="0" y="0"/>
                    </a:moveTo>
                    <a:lnTo>
                      <a:pt x="0" y="965"/>
                    </a:lnTo>
                    <a:lnTo>
                      <a:pt x="1310" y="965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13" name="직사각형 1512"/>
          <p:cNvSpPr/>
          <p:nvPr/>
        </p:nvSpPr>
        <p:spPr>
          <a:xfrm>
            <a:off x="4572000" y="3443067"/>
            <a:ext cx="4311612" cy="721420"/>
          </a:xfrm>
          <a:prstGeom prst="rect">
            <a:avLst/>
          </a:prstGeom>
          <a:solidFill>
            <a:schemeClr val="lt1"/>
          </a:solidFill>
          <a:ln w="0"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팀장 </a:t>
            </a:r>
            <a:r>
              <a:rPr lang="en-US" altLang="ko-KR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이정우</a:t>
            </a:r>
            <a:r>
              <a:rPr lang="en-US" altLang="ko-KR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팀원 </a:t>
            </a:r>
            <a:r>
              <a:rPr lang="en-US" altLang="ko-KR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박한주</a:t>
            </a:r>
            <a:r>
              <a:rPr lang="en-US" altLang="ko-KR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오정엽</a:t>
            </a:r>
            <a:r>
              <a:rPr lang="en-US" altLang="ko-KR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이재범</a:t>
            </a:r>
            <a:r>
              <a:rPr lang="en-US" altLang="ko-KR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err="1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홍예찬</a:t>
            </a:r>
            <a:endParaRPr lang="ko-KR" altLang="en-US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026" name="Picture 2" descr="실루엣, 여행자, 손가락, 도보 여행자, 외딴, 가리키는, 초상화, 배낭">
            <a:extLst>
              <a:ext uri="{FF2B5EF4-FFF2-40B4-BE49-F238E27FC236}">
                <a16:creationId xmlns:a16="http://schemas.microsoft.com/office/drawing/2014/main" id="{3EB35440-617F-043D-7122-DF53338A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462" y="3383973"/>
            <a:ext cx="502879" cy="82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11;p39">
            <a:extLst>
              <a:ext uri="{FF2B5EF4-FFF2-40B4-BE49-F238E27FC236}">
                <a16:creationId xmlns:a16="http://schemas.microsoft.com/office/drawing/2014/main" id="{E14C4AC2-7D5D-A04A-6F1D-722981A20894}"/>
              </a:ext>
            </a:extLst>
          </p:cNvPr>
          <p:cNvSpPr txBox="1">
            <a:spLocks/>
          </p:cNvSpPr>
          <p:nvPr/>
        </p:nvSpPr>
        <p:spPr>
          <a:xfrm>
            <a:off x="7703447" y="2398827"/>
            <a:ext cx="559566" cy="32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Bebas Neue"/>
              <a:buNone/>
              <a:defRPr sz="69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Bebas Neue"/>
              <a:buNone/>
              <a:defRPr sz="5200" b="1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defRPr/>
            </a:pPr>
            <a:r>
              <a:rPr lang="ko-KR" altLang="en-US" sz="140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모여</a:t>
            </a:r>
            <a:endParaRPr lang="en-US" altLang="ko-KR" sz="140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4"/>
          <p:cNvSpPr txBox="1">
            <a:spLocks noGrp="1"/>
          </p:cNvSpPr>
          <p:nvPr>
            <p:ph type="title"/>
          </p:nvPr>
        </p:nvSpPr>
        <p:spPr>
          <a:xfrm>
            <a:off x="700024" y="2581348"/>
            <a:ext cx="5910175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chemeClr val="accent1"/>
                </a:solidFill>
              </a:rPr>
              <a:t>화면 구현 및 설명</a:t>
            </a:r>
          </a:p>
        </p:txBody>
      </p:sp>
      <p:sp>
        <p:nvSpPr>
          <p:cNvPr id="1750" name="Google Shape;1750;p44"/>
          <p:cNvSpPr txBox="1">
            <a:spLocks noGrp="1"/>
          </p:cNvSpPr>
          <p:nvPr>
            <p:ph type="title" idx="2"/>
          </p:nvPr>
        </p:nvSpPr>
        <p:spPr>
          <a:xfrm>
            <a:off x="660571" y="908567"/>
            <a:ext cx="2467800" cy="154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rgbClr val="FF0000"/>
                </a:solidFill>
              </a:rPr>
              <a:t>0</a:t>
            </a:r>
            <a:r>
              <a:rPr lang="en-US" altLang="ko-KR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751" name="Google Shape;1751;p44"/>
          <p:cNvGrpSpPr/>
          <p:nvPr/>
        </p:nvGrpSpPr>
        <p:grpSpPr>
          <a:xfrm>
            <a:off x="5503207" y="453842"/>
            <a:ext cx="1312209" cy="1270161"/>
            <a:chOff x="6571825" y="455097"/>
            <a:chExt cx="1312209" cy="1270161"/>
          </a:xfrm>
        </p:grpSpPr>
        <p:sp>
          <p:nvSpPr>
            <p:cNvPr id="1752" name="Google Shape;1752;p44"/>
            <p:cNvSpPr/>
            <p:nvPr/>
          </p:nvSpPr>
          <p:spPr>
            <a:xfrm>
              <a:off x="6638375" y="455097"/>
              <a:ext cx="784719" cy="484770"/>
            </a:xfrm>
            <a:custGeom>
              <a:avLst/>
              <a:gdLst/>
              <a:ahLst/>
              <a:cxnLst/>
              <a:rect l="l" t="t" r="r" b="b"/>
              <a:pathLst>
                <a:path w="29207" h="18043" extrusionOk="0">
                  <a:moveTo>
                    <a:pt x="2471" y="0"/>
                  </a:moveTo>
                  <a:cubicBezTo>
                    <a:pt x="2390" y="0"/>
                    <a:pt x="2310" y="22"/>
                    <a:pt x="2238" y="64"/>
                  </a:cubicBezTo>
                  <a:lnTo>
                    <a:pt x="298" y="1255"/>
                  </a:lnTo>
                  <a:cubicBezTo>
                    <a:pt x="24" y="1422"/>
                    <a:pt x="0" y="1815"/>
                    <a:pt x="262" y="2017"/>
                  </a:cubicBezTo>
                  <a:lnTo>
                    <a:pt x="20074" y="18043"/>
                  </a:lnTo>
                  <a:lnTo>
                    <a:pt x="29206" y="9792"/>
                  </a:lnTo>
                  <a:lnTo>
                    <a:pt x="2631" y="29"/>
                  </a:lnTo>
                  <a:cubicBezTo>
                    <a:pt x="2579" y="10"/>
                    <a:pt x="2525" y="0"/>
                    <a:pt x="2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7295743" y="912328"/>
              <a:ext cx="347746" cy="812930"/>
            </a:xfrm>
            <a:custGeom>
              <a:avLst/>
              <a:gdLst/>
              <a:ahLst/>
              <a:cxnLst/>
              <a:rect l="l" t="t" r="r" b="b"/>
              <a:pathLst>
                <a:path w="12943" h="30257" extrusionOk="0">
                  <a:moveTo>
                    <a:pt x="10311" y="1"/>
                  </a:moveTo>
                  <a:lnTo>
                    <a:pt x="0" y="6728"/>
                  </a:lnTo>
                  <a:lnTo>
                    <a:pt x="10406" y="29981"/>
                  </a:lnTo>
                  <a:cubicBezTo>
                    <a:pt x="10487" y="30157"/>
                    <a:pt x="10658" y="30256"/>
                    <a:pt x="10831" y="30256"/>
                  </a:cubicBezTo>
                  <a:cubicBezTo>
                    <a:pt x="10938" y="30256"/>
                    <a:pt x="11046" y="30218"/>
                    <a:pt x="11133" y="30136"/>
                  </a:cubicBezTo>
                  <a:lnTo>
                    <a:pt x="12788" y="28564"/>
                  </a:lnTo>
                  <a:cubicBezTo>
                    <a:pt x="12895" y="28469"/>
                    <a:pt x="12942" y="28338"/>
                    <a:pt x="12942" y="28195"/>
                  </a:cubicBezTo>
                  <a:lnTo>
                    <a:pt x="10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6686979" y="527585"/>
              <a:ext cx="1197055" cy="907611"/>
            </a:xfrm>
            <a:custGeom>
              <a:avLst/>
              <a:gdLst/>
              <a:ahLst/>
              <a:cxnLst/>
              <a:rect l="l" t="t" r="r" b="b"/>
              <a:pathLst>
                <a:path w="44554" h="33781" extrusionOk="0">
                  <a:moveTo>
                    <a:pt x="40000" y="1"/>
                  </a:moveTo>
                  <a:cubicBezTo>
                    <a:pt x="37799" y="1"/>
                    <a:pt x="34952" y="750"/>
                    <a:pt x="32588" y="2391"/>
                  </a:cubicBezTo>
                  <a:cubicBezTo>
                    <a:pt x="28564" y="5189"/>
                    <a:pt x="13229" y="19822"/>
                    <a:pt x="2227" y="30097"/>
                  </a:cubicBezTo>
                  <a:cubicBezTo>
                    <a:pt x="0" y="32315"/>
                    <a:pt x="573" y="33781"/>
                    <a:pt x="2116" y="33781"/>
                  </a:cubicBezTo>
                  <a:cubicBezTo>
                    <a:pt x="2759" y="33781"/>
                    <a:pt x="3571" y="33526"/>
                    <a:pt x="4418" y="32966"/>
                  </a:cubicBezTo>
                  <a:cubicBezTo>
                    <a:pt x="7299" y="31049"/>
                    <a:pt x="35696" y="13035"/>
                    <a:pt x="38660" y="10963"/>
                  </a:cubicBezTo>
                  <a:cubicBezTo>
                    <a:pt x="41625" y="8892"/>
                    <a:pt x="44554" y="2700"/>
                    <a:pt x="43280" y="1045"/>
                  </a:cubicBezTo>
                  <a:cubicBezTo>
                    <a:pt x="42756" y="365"/>
                    <a:pt x="41535" y="1"/>
                    <a:pt x="40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6571825" y="1128826"/>
              <a:ext cx="288557" cy="216660"/>
            </a:xfrm>
            <a:custGeom>
              <a:avLst/>
              <a:gdLst/>
              <a:ahLst/>
              <a:cxnLst/>
              <a:rect l="l" t="t" r="r" b="b"/>
              <a:pathLst>
                <a:path w="10740" h="8064" extrusionOk="0">
                  <a:moveTo>
                    <a:pt x="1197" y="0"/>
                  </a:moveTo>
                  <a:cubicBezTo>
                    <a:pt x="1170" y="0"/>
                    <a:pt x="1144" y="9"/>
                    <a:pt x="1120" y="27"/>
                  </a:cubicBezTo>
                  <a:lnTo>
                    <a:pt x="143" y="503"/>
                  </a:lnTo>
                  <a:cubicBezTo>
                    <a:pt x="24" y="551"/>
                    <a:pt x="1" y="706"/>
                    <a:pt x="84" y="801"/>
                  </a:cubicBezTo>
                  <a:lnTo>
                    <a:pt x="6704" y="8064"/>
                  </a:lnTo>
                  <a:lnTo>
                    <a:pt x="10740" y="4313"/>
                  </a:lnTo>
                  <a:lnTo>
                    <a:pt x="1274" y="27"/>
                  </a:lnTo>
                  <a:cubicBezTo>
                    <a:pt x="1251" y="9"/>
                    <a:pt x="1224" y="0"/>
                    <a:pt x="1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6797028" y="1324986"/>
              <a:ext cx="171818" cy="303307"/>
            </a:xfrm>
            <a:custGeom>
              <a:avLst/>
              <a:gdLst/>
              <a:ahLst/>
              <a:cxnLst/>
              <a:rect l="l" t="t" r="r" b="b"/>
              <a:pathLst>
                <a:path w="6395" h="11289" extrusionOk="0">
                  <a:moveTo>
                    <a:pt x="4668" y="1"/>
                  </a:moveTo>
                  <a:lnTo>
                    <a:pt x="1" y="2942"/>
                  </a:lnTo>
                  <a:lnTo>
                    <a:pt x="5335" y="11205"/>
                  </a:lnTo>
                  <a:cubicBezTo>
                    <a:pt x="5366" y="11262"/>
                    <a:pt x="5425" y="11288"/>
                    <a:pt x="5483" y="11288"/>
                  </a:cubicBezTo>
                  <a:cubicBezTo>
                    <a:pt x="5535" y="11288"/>
                    <a:pt x="5587" y="11268"/>
                    <a:pt x="5620" y="11229"/>
                  </a:cubicBezTo>
                  <a:lnTo>
                    <a:pt x="6347" y="10407"/>
                  </a:lnTo>
                  <a:cubicBezTo>
                    <a:pt x="6382" y="10359"/>
                    <a:pt x="6394" y="10312"/>
                    <a:pt x="6382" y="10252"/>
                  </a:cubicBezTo>
                  <a:lnTo>
                    <a:pt x="4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757" name="Google Shape;1757;p44"/>
            <p:cNvGrpSpPr/>
            <p:nvPr/>
          </p:nvGrpSpPr>
          <p:grpSpPr>
            <a:xfrm>
              <a:off x="6940662" y="560015"/>
              <a:ext cx="868519" cy="702639"/>
              <a:chOff x="6940662" y="560015"/>
              <a:chExt cx="868519" cy="702639"/>
            </a:xfrm>
          </p:grpSpPr>
          <p:sp>
            <p:nvSpPr>
              <p:cNvPr id="1758" name="Google Shape;1758;p44"/>
              <p:cNvSpPr/>
              <p:nvPr/>
            </p:nvSpPr>
            <p:spPr>
              <a:xfrm>
                <a:off x="7775569" y="646501"/>
                <a:ext cx="33611" cy="7297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716" extrusionOk="0">
                    <a:moveTo>
                      <a:pt x="1251" y="1"/>
                    </a:moveTo>
                    <a:lnTo>
                      <a:pt x="1" y="965"/>
                    </a:lnTo>
                    <a:cubicBezTo>
                      <a:pt x="227" y="1525"/>
                      <a:pt x="370" y="2120"/>
                      <a:pt x="441" y="2715"/>
                    </a:cubicBezTo>
                    <a:cubicBezTo>
                      <a:pt x="906" y="1882"/>
                      <a:pt x="1179" y="953"/>
                      <a:pt x="1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59" name="Google Shape;1759;p44"/>
              <p:cNvSpPr/>
              <p:nvPr/>
            </p:nvSpPr>
            <p:spPr>
              <a:xfrm>
                <a:off x="7749991" y="593733"/>
                <a:ext cx="58571" cy="64321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394" extrusionOk="0">
                    <a:moveTo>
                      <a:pt x="1703" y="0"/>
                    </a:moveTo>
                    <a:lnTo>
                      <a:pt x="0" y="1310"/>
                    </a:lnTo>
                    <a:cubicBezTo>
                      <a:pt x="274" y="1655"/>
                      <a:pt x="500" y="2012"/>
                      <a:pt x="703" y="2393"/>
                    </a:cubicBezTo>
                    <a:lnTo>
                      <a:pt x="2179" y="1262"/>
                    </a:lnTo>
                    <a:cubicBezTo>
                      <a:pt x="2120" y="810"/>
                      <a:pt x="1953" y="381"/>
                      <a:pt x="17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0" name="Google Shape;1760;p44"/>
              <p:cNvSpPr/>
              <p:nvPr/>
            </p:nvSpPr>
            <p:spPr>
              <a:xfrm>
                <a:off x="7668744" y="560015"/>
                <a:ext cx="68781" cy="26384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982" extrusionOk="0">
                    <a:moveTo>
                      <a:pt x="1714" y="0"/>
                    </a:moveTo>
                    <a:cubicBezTo>
                      <a:pt x="1140" y="0"/>
                      <a:pt x="567" y="72"/>
                      <a:pt x="0" y="208"/>
                    </a:cubicBezTo>
                    <a:cubicBezTo>
                      <a:pt x="476" y="422"/>
                      <a:pt x="929" y="684"/>
                      <a:pt x="1345" y="981"/>
                    </a:cubicBezTo>
                    <a:lnTo>
                      <a:pt x="2560" y="53"/>
                    </a:lnTo>
                    <a:cubicBezTo>
                      <a:pt x="2278" y="18"/>
                      <a:pt x="1996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1" name="Google Shape;1761;p44"/>
              <p:cNvSpPr/>
              <p:nvPr/>
            </p:nvSpPr>
            <p:spPr>
              <a:xfrm>
                <a:off x="7717670" y="565899"/>
                <a:ext cx="68163" cy="51532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918" extrusionOk="0">
                    <a:moveTo>
                      <a:pt x="1477" y="0"/>
                    </a:moveTo>
                    <a:lnTo>
                      <a:pt x="1" y="1132"/>
                    </a:lnTo>
                    <a:cubicBezTo>
                      <a:pt x="298" y="1370"/>
                      <a:pt x="572" y="1632"/>
                      <a:pt x="834" y="1917"/>
                    </a:cubicBezTo>
                    <a:lnTo>
                      <a:pt x="2537" y="608"/>
                    </a:lnTo>
                    <a:cubicBezTo>
                      <a:pt x="2227" y="334"/>
                      <a:pt x="1870" y="120"/>
                      <a:pt x="1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2" name="Google Shape;1762;p44"/>
              <p:cNvSpPr/>
              <p:nvPr/>
            </p:nvSpPr>
            <p:spPr>
              <a:xfrm>
                <a:off x="7371885" y="742472"/>
                <a:ext cx="48308" cy="50887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94" extrusionOk="0">
                    <a:moveTo>
                      <a:pt x="1084" y="1"/>
                    </a:moveTo>
                    <a:cubicBezTo>
                      <a:pt x="726" y="310"/>
                      <a:pt x="369" y="644"/>
                      <a:pt x="0" y="977"/>
                    </a:cubicBezTo>
                    <a:lnTo>
                      <a:pt x="714" y="1894"/>
                    </a:lnTo>
                    <a:lnTo>
                      <a:pt x="1798" y="941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3" name="Google Shape;1763;p44"/>
              <p:cNvSpPr/>
              <p:nvPr/>
            </p:nvSpPr>
            <p:spPr>
              <a:xfrm>
                <a:off x="7335399" y="775734"/>
                <a:ext cx="47690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871" extrusionOk="0">
                    <a:moveTo>
                      <a:pt x="1072" y="1"/>
                    </a:moveTo>
                    <a:cubicBezTo>
                      <a:pt x="715" y="322"/>
                      <a:pt x="358" y="644"/>
                      <a:pt x="1" y="977"/>
                    </a:cubicBezTo>
                    <a:lnTo>
                      <a:pt x="691" y="1870"/>
                    </a:lnTo>
                    <a:lnTo>
                      <a:pt x="1775" y="918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4" name="Google Shape;1764;p44"/>
              <p:cNvSpPr/>
              <p:nvPr/>
            </p:nvSpPr>
            <p:spPr>
              <a:xfrm>
                <a:off x="7045579" y="1046048"/>
                <a:ext cx="40651" cy="4129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7" extrusionOk="0">
                    <a:moveTo>
                      <a:pt x="1060" y="1"/>
                    </a:moveTo>
                    <a:lnTo>
                      <a:pt x="1" y="1001"/>
                    </a:lnTo>
                    <a:lnTo>
                      <a:pt x="417" y="1537"/>
                    </a:lnTo>
                    <a:lnTo>
                      <a:pt x="1513" y="584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5" name="Google Shape;1765;p44"/>
              <p:cNvSpPr/>
              <p:nvPr/>
            </p:nvSpPr>
            <p:spPr>
              <a:xfrm>
                <a:off x="7081743" y="1012141"/>
                <a:ext cx="41268" cy="4258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85" extrusionOk="0">
                    <a:moveTo>
                      <a:pt x="1048" y="1"/>
                    </a:moveTo>
                    <a:lnTo>
                      <a:pt x="0" y="1001"/>
                    </a:lnTo>
                    <a:lnTo>
                      <a:pt x="441" y="1584"/>
                    </a:lnTo>
                    <a:lnTo>
                      <a:pt x="1536" y="620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6" name="Google Shape;1766;p44"/>
              <p:cNvSpPr/>
              <p:nvPr/>
            </p:nvSpPr>
            <p:spPr>
              <a:xfrm>
                <a:off x="7190180" y="910098"/>
                <a:ext cx="44493" cy="4672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739" extrusionOk="0">
                    <a:moveTo>
                      <a:pt x="1060" y="1"/>
                    </a:moveTo>
                    <a:lnTo>
                      <a:pt x="0" y="1001"/>
                    </a:lnTo>
                    <a:lnTo>
                      <a:pt x="560" y="1739"/>
                    </a:lnTo>
                    <a:lnTo>
                      <a:pt x="1655" y="774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7" name="Google Shape;1767;p44"/>
              <p:cNvSpPr/>
              <p:nvPr/>
            </p:nvSpPr>
            <p:spPr>
              <a:xfrm>
                <a:off x="7117880" y="977912"/>
                <a:ext cx="42558" cy="441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644" extrusionOk="0">
                    <a:moveTo>
                      <a:pt x="1060" y="1"/>
                    </a:moveTo>
                    <a:lnTo>
                      <a:pt x="0" y="1001"/>
                    </a:lnTo>
                    <a:lnTo>
                      <a:pt x="489" y="1644"/>
                    </a:lnTo>
                    <a:lnTo>
                      <a:pt x="1584" y="679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8" name="Google Shape;1768;p44"/>
              <p:cNvSpPr/>
              <p:nvPr/>
            </p:nvSpPr>
            <p:spPr>
              <a:xfrm>
                <a:off x="7226317" y="876514"/>
                <a:ext cx="45460" cy="4769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775" extrusionOk="0">
                    <a:moveTo>
                      <a:pt x="1060" y="0"/>
                    </a:moveTo>
                    <a:lnTo>
                      <a:pt x="1" y="989"/>
                    </a:lnTo>
                    <a:lnTo>
                      <a:pt x="596" y="1774"/>
                    </a:lnTo>
                    <a:lnTo>
                      <a:pt x="1691" y="810"/>
                    </a:lnTo>
                    <a:lnTo>
                      <a:pt x="10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9" name="Google Shape;1769;p44"/>
              <p:cNvSpPr/>
              <p:nvPr/>
            </p:nvSpPr>
            <p:spPr>
              <a:xfrm>
                <a:off x="7262481" y="842607"/>
                <a:ext cx="46400" cy="4897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823" extrusionOk="0">
                    <a:moveTo>
                      <a:pt x="1072" y="0"/>
                    </a:moveTo>
                    <a:lnTo>
                      <a:pt x="0" y="1000"/>
                    </a:lnTo>
                    <a:lnTo>
                      <a:pt x="631" y="1822"/>
                    </a:lnTo>
                    <a:lnTo>
                      <a:pt x="1727" y="858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0" name="Google Shape;1770;p44"/>
              <p:cNvSpPr/>
              <p:nvPr/>
            </p:nvSpPr>
            <p:spPr>
              <a:xfrm>
                <a:off x="7298940" y="809023"/>
                <a:ext cx="47045" cy="4992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858" extrusionOk="0">
                    <a:moveTo>
                      <a:pt x="1072" y="0"/>
                    </a:moveTo>
                    <a:lnTo>
                      <a:pt x="0" y="1000"/>
                    </a:lnTo>
                    <a:lnTo>
                      <a:pt x="655" y="1858"/>
                    </a:lnTo>
                    <a:lnTo>
                      <a:pt x="1751" y="893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1" name="Google Shape;1771;p44"/>
              <p:cNvSpPr/>
              <p:nvPr/>
            </p:nvSpPr>
            <p:spPr>
              <a:xfrm>
                <a:off x="7154016" y="944005"/>
                <a:ext cx="43552" cy="4546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92" extrusionOk="0">
                    <a:moveTo>
                      <a:pt x="1061" y="1"/>
                    </a:moveTo>
                    <a:lnTo>
                      <a:pt x="1" y="1001"/>
                    </a:lnTo>
                    <a:lnTo>
                      <a:pt x="525" y="1691"/>
                    </a:lnTo>
                    <a:lnTo>
                      <a:pt x="1620" y="727"/>
                    </a:lnTo>
                    <a:lnTo>
                      <a:pt x="1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2" name="Google Shape;1772;p44"/>
              <p:cNvSpPr/>
              <p:nvPr/>
            </p:nvSpPr>
            <p:spPr>
              <a:xfrm>
                <a:off x="7009765" y="1080277"/>
                <a:ext cx="39038" cy="397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478" extrusionOk="0">
                    <a:moveTo>
                      <a:pt x="1060" y="1"/>
                    </a:moveTo>
                    <a:cubicBezTo>
                      <a:pt x="679" y="358"/>
                      <a:pt x="322" y="691"/>
                      <a:pt x="0" y="1001"/>
                    </a:cubicBezTo>
                    <a:lnTo>
                      <a:pt x="369" y="1477"/>
                    </a:lnTo>
                    <a:lnTo>
                      <a:pt x="1453" y="525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3" name="Google Shape;1773;p44"/>
              <p:cNvSpPr/>
              <p:nvPr/>
            </p:nvSpPr>
            <p:spPr>
              <a:xfrm>
                <a:off x="7482552" y="644271"/>
                <a:ext cx="49302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906" extrusionOk="0">
                    <a:moveTo>
                      <a:pt x="1108" y="0"/>
                    </a:moveTo>
                    <a:cubicBezTo>
                      <a:pt x="775" y="286"/>
                      <a:pt x="394" y="596"/>
                      <a:pt x="1" y="941"/>
                    </a:cubicBezTo>
                    <a:lnTo>
                      <a:pt x="739" y="1905"/>
                    </a:lnTo>
                    <a:lnTo>
                      <a:pt x="1834" y="94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4" name="Google Shape;1774;p44"/>
              <p:cNvSpPr/>
              <p:nvPr/>
            </p:nvSpPr>
            <p:spPr>
              <a:xfrm>
                <a:off x="7520301" y="617081"/>
                <a:ext cx="44170" cy="45782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704" extrusionOk="0">
                    <a:moveTo>
                      <a:pt x="965" y="0"/>
                    </a:moveTo>
                    <a:cubicBezTo>
                      <a:pt x="691" y="191"/>
                      <a:pt x="370" y="453"/>
                      <a:pt x="1" y="762"/>
                    </a:cubicBezTo>
                    <a:lnTo>
                      <a:pt x="715" y="1703"/>
                    </a:lnTo>
                    <a:lnTo>
                      <a:pt x="1644" y="882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5" name="Google Shape;1775;p44"/>
              <p:cNvSpPr/>
              <p:nvPr/>
            </p:nvSpPr>
            <p:spPr>
              <a:xfrm>
                <a:off x="7445448" y="676593"/>
                <a:ext cx="49302" cy="5150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917" extrusionOk="0">
                    <a:moveTo>
                      <a:pt x="1096" y="0"/>
                    </a:moveTo>
                    <a:cubicBezTo>
                      <a:pt x="751" y="298"/>
                      <a:pt x="381" y="619"/>
                      <a:pt x="0" y="964"/>
                    </a:cubicBezTo>
                    <a:lnTo>
                      <a:pt x="739" y="1917"/>
                    </a:lnTo>
                    <a:lnTo>
                      <a:pt x="1834" y="953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6" name="Google Shape;1776;p44"/>
              <p:cNvSpPr/>
              <p:nvPr/>
            </p:nvSpPr>
            <p:spPr>
              <a:xfrm>
                <a:off x="6973601" y="1114184"/>
                <a:ext cx="38098" cy="38743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42" extrusionOk="0">
                    <a:moveTo>
                      <a:pt x="1060" y="1"/>
                    </a:moveTo>
                    <a:lnTo>
                      <a:pt x="1" y="1013"/>
                    </a:lnTo>
                    <a:lnTo>
                      <a:pt x="334" y="1441"/>
                    </a:lnTo>
                    <a:lnTo>
                      <a:pt x="1418" y="477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7" name="Google Shape;1777;p44"/>
              <p:cNvSpPr/>
              <p:nvPr/>
            </p:nvSpPr>
            <p:spPr>
              <a:xfrm>
                <a:off x="6940662" y="1148413"/>
                <a:ext cx="34256" cy="3425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75" extrusionOk="0">
                    <a:moveTo>
                      <a:pt x="953" y="1"/>
                    </a:moveTo>
                    <a:lnTo>
                      <a:pt x="0" y="917"/>
                    </a:lnTo>
                    <a:lnTo>
                      <a:pt x="298" y="1275"/>
                    </a:lnTo>
                    <a:lnTo>
                      <a:pt x="1274" y="417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8" name="Google Shape;1778;p44"/>
              <p:cNvSpPr/>
              <p:nvPr/>
            </p:nvSpPr>
            <p:spPr>
              <a:xfrm>
                <a:off x="7408667" y="709210"/>
                <a:ext cx="48953" cy="51532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918" extrusionOk="0">
                    <a:moveTo>
                      <a:pt x="1072" y="0"/>
                    </a:moveTo>
                    <a:cubicBezTo>
                      <a:pt x="727" y="310"/>
                      <a:pt x="369" y="643"/>
                      <a:pt x="0" y="977"/>
                    </a:cubicBezTo>
                    <a:lnTo>
                      <a:pt x="727" y="1917"/>
                    </a:lnTo>
                    <a:lnTo>
                      <a:pt x="1822" y="965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9" name="Google Shape;1779;p44"/>
              <p:cNvSpPr/>
              <p:nvPr/>
            </p:nvSpPr>
            <p:spPr>
              <a:xfrm>
                <a:off x="7491822" y="902736"/>
                <a:ext cx="51854" cy="46749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740" extrusionOk="0">
                    <a:moveTo>
                      <a:pt x="1215" y="1"/>
                    </a:moveTo>
                    <a:lnTo>
                      <a:pt x="1" y="810"/>
                    </a:lnTo>
                    <a:lnTo>
                      <a:pt x="715" y="1739"/>
                    </a:lnTo>
                    <a:lnTo>
                      <a:pt x="1930" y="941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0" name="Google Shape;1780;p44"/>
              <p:cNvSpPr/>
              <p:nvPr/>
            </p:nvSpPr>
            <p:spPr>
              <a:xfrm>
                <a:off x="7450875" y="930249"/>
                <a:ext cx="51209" cy="4578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704" extrusionOk="0">
                    <a:moveTo>
                      <a:pt x="1203" y="1"/>
                    </a:moveTo>
                    <a:lnTo>
                      <a:pt x="1" y="810"/>
                    </a:lnTo>
                    <a:lnTo>
                      <a:pt x="680" y="1703"/>
                    </a:lnTo>
                    <a:lnTo>
                      <a:pt x="1906" y="917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1" name="Google Shape;1781;p44"/>
              <p:cNvSpPr/>
              <p:nvPr/>
            </p:nvSpPr>
            <p:spPr>
              <a:xfrm>
                <a:off x="7122044" y="1150670"/>
                <a:ext cx="44493" cy="3616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46" extrusionOk="0">
                    <a:moveTo>
                      <a:pt x="1215" y="0"/>
                    </a:moveTo>
                    <a:lnTo>
                      <a:pt x="0" y="810"/>
                    </a:lnTo>
                    <a:lnTo>
                      <a:pt x="417" y="1345"/>
                    </a:lnTo>
                    <a:lnTo>
                      <a:pt x="1655" y="572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2" name="Google Shape;1782;p44"/>
              <p:cNvSpPr/>
              <p:nvPr/>
            </p:nvSpPr>
            <p:spPr>
              <a:xfrm>
                <a:off x="7163635" y="1122835"/>
                <a:ext cx="45433" cy="37776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06" extrusionOk="0">
                    <a:moveTo>
                      <a:pt x="1203" y="0"/>
                    </a:moveTo>
                    <a:lnTo>
                      <a:pt x="0" y="810"/>
                    </a:lnTo>
                    <a:lnTo>
                      <a:pt x="441" y="1405"/>
                    </a:lnTo>
                    <a:lnTo>
                      <a:pt x="1691" y="631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3" name="Google Shape;1783;p44"/>
              <p:cNvSpPr/>
              <p:nvPr/>
            </p:nvSpPr>
            <p:spPr>
              <a:xfrm>
                <a:off x="7286473" y="1040620"/>
                <a:ext cx="48308" cy="4129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537" extrusionOk="0">
                    <a:moveTo>
                      <a:pt x="1203" y="0"/>
                    </a:moveTo>
                    <a:lnTo>
                      <a:pt x="0" y="810"/>
                    </a:lnTo>
                    <a:lnTo>
                      <a:pt x="560" y="1536"/>
                    </a:lnTo>
                    <a:lnTo>
                      <a:pt x="1798" y="762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4" name="Google Shape;1784;p44"/>
              <p:cNvSpPr/>
              <p:nvPr/>
            </p:nvSpPr>
            <p:spPr>
              <a:xfrm>
                <a:off x="7204259" y="1095645"/>
                <a:ext cx="46400" cy="38716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441" extrusionOk="0">
                    <a:moveTo>
                      <a:pt x="1203" y="0"/>
                    </a:moveTo>
                    <a:lnTo>
                      <a:pt x="0" y="810"/>
                    </a:lnTo>
                    <a:lnTo>
                      <a:pt x="488" y="1441"/>
                    </a:lnTo>
                    <a:lnTo>
                      <a:pt x="1727" y="679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5" name="Google Shape;1785;p44"/>
              <p:cNvSpPr/>
              <p:nvPr/>
            </p:nvSpPr>
            <p:spPr>
              <a:xfrm>
                <a:off x="7327715" y="1013108"/>
                <a:ext cx="49302" cy="42558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84" extrusionOk="0">
                    <a:moveTo>
                      <a:pt x="1204" y="0"/>
                    </a:moveTo>
                    <a:lnTo>
                      <a:pt x="1" y="810"/>
                    </a:lnTo>
                    <a:lnTo>
                      <a:pt x="596" y="1584"/>
                    </a:lnTo>
                    <a:lnTo>
                      <a:pt x="1835" y="810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6" name="Google Shape;1786;p44"/>
              <p:cNvSpPr/>
              <p:nvPr/>
            </p:nvSpPr>
            <p:spPr>
              <a:xfrm>
                <a:off x="7368661" y="985273"/>
                <a:ext cx="49947" cy="43848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632" extrusionOk="0">
                    <a:moveTo>
                      <a:pt x="1204" y="1"/>
                    </a:moveTo>
                    <a:lnTo>
                      <a:pt x="1" y="810"/>
                    </a:lnTo>
                    <a:lnTo>
                      <a:pt x="632" y="1632"/>
                    </a:lnTo>
                    <a:lnTo>
                      <a:pt x="1858" y="858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7" name="Google Shape;1787;p44"/>
              <p:cNvSpPr/>
              <p:nvPr/>
            </p:nvSpPr>
            <p:spPr>
              <a:xfrm>
                <a:off x="7409607" y="957761"/>
                <a:ext cx="50914" cy="45137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680" extrusionOk="0">
                    <a:moveTo>
                      <a:pt x="1204" y="1"/>
                    </a:moveTo>
                    <a:lnTo>
                      <a:pt x="1" y="810"/>
                    </a:lnTo>
                    <a:lnTo>
                      <a:pt x="668" y="1679"/>
                    </a:lnTo>
                    <a:lnTo>
                      <a:pt x="1894" y="894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8" name="Google Shape;1788;p44"/>
              <p:cNvSpPr/>
              <p:nvPr/>
            </p:nvSpPr>
            <p:spPr>
              <a:xfrm>
                <a:off x="7245205" y="1068133"/>
                <a:ext cx="47367" cy="40006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489" extrusionOk="0">
                    <a:moveTo>
                      <a:pt x="1215" y="0"/>
                    </a:moveTo>
                    <a:lnTo>
                      <a:pt x="0" y="810"/>
                    </a:lnTo>
                    <a:lnTo>
                      <a:pt x="536" y="1489"/>
                    </a:lnTo>
                    <a:lnTo>
                      <a:pt x="1762" y="727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9" name="Google Shape;1789;p44"/>
              <p:cNvSpPr/>
              <p:nvPr/>
            </p:nvSpPr>
            <p:spPr>
              <a:xfrm>
                <a:off x="7081098" y="1178155"/>
                <a:ext cx="43203" cy="34578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287" extrusionOk="0">
                    <a:moveTo>
                      <a:pt x="1203" y="1"/>
                    </a:moveTo>
                    <a:lnTo>
                      <a:pt x="0" y="811"/>
                    </a:lnTo>
                    <a:lnTo>
                      <a:pt x="369" y="1287"/>
                    </a:lnTo>
                    <a:lnTo>
                      <a:pt x="1608" y="525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0" name="Google Shape;1790;p44"/>
              <p:cNvSpPr/>
              <p:nvPr/>
            </p:nvSpPr>
            <p:spPr>
              <a:xfrm>
                <a:off x="7614982" y="820199"/>
                <a:ext cx="51854" cy="4769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775" extrusionOk="0">
                    <a:moveTo>
                      <a:pt x="1203" y="1"/>
                    </a:moveTo>
                    <a:lnTo>
                      <a:pt x="1" y="811"/>
                    </a:lnTo>
                    <a:lnTo>
                      <a:pt x="739" y="1775"/>
                    </a:lnTo>
                    <a:cubicBezTo>
                      <a:pt x="1180" y="1477"/>
                      <a:pt x="1584" y="1203"/>
                      <a:pt x="1930" y="942"/>
                    </a:cubicBez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1" name="Google Shape;1791;p44"/>
              <p:cNvSpPr/>
              <p:nvPr/>
            </p:nvSpPr>
            <p:spPr>
              <a:xfrm>
                <a:off x="7656251" y="795911"/>
                <a:ext cx="45782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620" extrusionOk="0">
                    <a:moveTo>
                      <a:pt x="1025" y="0"/>
                    </a:moveTo>
                    <a:lnTo>
                      <a:pt x="1" y="691"/>
                    </a:lnTo>
                    <a:lnTo>
                      <a:pt x="715" y="1619"/>
                    </a:lnTo>
                    <a:cubicBezTo>
                      <a:pt x="1108" y="1334"/>
                      <a:pt x="1453" y="1095"/>
                      <a:pt x="1703" y="893"/>
                    </a:cubicBez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2" name="Google Shape;1792;p44"/>
              <p:cNvSpPr/>
              <p:nvPr/>
            </p:nvSpPr>
            <p:spPr>
              <a:xfrm>
                <a:off x="7573714" y="847712"/>
                <a:ext cx="52499" cy="4769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1775" extrusionOk="0">
                    <a:moveTo>
                      <a:pt x="1215" y="1"/>
                    </a:moveTo>
                    <a:lnTo>
                      <a:pt x="1" y="810"/>
                    </a:lnTo>
                    <a:lnTo>
                      <a:pt x="751" y="1775"/>
                    </a:lnTo>
                    <a:cubicBezTo>
                      <a:pt x="1180" y="1489"/>
                      <a:pt x="1584" y="1215"/>
                      <a:pt x="1954" y="965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3" name="Google Shape;1793;p44"/>
              <p:cNvSpPr/>
              <p:nvPr/>
            </p:nvSpPr>
            <p:spPr>
              <a:xfrm>
                <a:off x="7039830" y="1205667"/>
                <a:ext cx="42236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40" extrusionOk="0">
                    <a:moveTo>
                      <a:pt x="1215" y="1"/>
                    </a:moveTo>
                    <a:lnTo>
                      <a:pt x="0" y="811"/>
                    </a:lnTo>
                    <a:lnTo>
                      <a:pt x="334" y="1239"/>
                    </a:lnTo>
                    <a:lnTo>
                      <a:pt x="1572" y="465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4" name="Google Shape;1794;p44"/>
              <p:cNvSpPr/>
              <p:nvPr/>
            </p:nvSpPr>
            <p:spPr>
              <a:xfrm>
                <a:off x="7002403" y="1233180"/>
                <a:ext cx="37453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097" extrusionOk="0">
                    <a:moveTo>
                      <a:pt x="1072" y="1"/>
                    </a:moveTo>
                    <a:lnTo>
                      <a:pt x="0" y="727"/>
                    </a:lnTo>
                    <a:lnTo>
                      <a:pt x="274" y="1096"/>
                    </a:lnTo>
                    <a:lnTo>
                      <a:pt x="1393" y="418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5" name="Google Shape;1795;p44"/>
              <p:cNvSpPr/>
              <p:nvPr/>
            </p:nvSpPr>
            <p:spPr>
              <a:xfrm>
                <a:off x="7533090" y="875224"/>
                <a:ext cx="52177" cy="47367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763" extrusionOk="0">
                    <a:moveTo>
                      <a:pt x="1203" y="1"/>
                    </a:moveTo>
                    <a:lnTo>
                      <a:pt x="1" y="810"/>
                    </a:lnTo>
                    <a:lnTo>
                      <a:pt x="727" y="1763"/>
                    </a:lnTo>
                    <a:cubicBezTo>
                      <a:pt x="1144" y="1489"/>
                      <a:pt x="1549" y="1215"/>
                      <a:pt x="1942" y="965"/>
                    </a:cubicBez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grpSp>
        <p:nvGrpSpPr>
          <p:cNvPr id="1796" name="Google Shape;1715;p42"/>
          <p:cNvGrpSpPr/>
          <p:nvPr/>
        </p:nvGrpSpPr>
        <p:grpSpPr>
          <a:xfrm>
            <a:off x="6367810" y="1330577"/>
            <a:ext cx="1128975" cy="3640749"/>
            <a:chOff x="6286425" y="411894"/>
            <a:chExt cx="1438961" cy="4559433"/>
          </a:xfrm>
        </p:grpSpPr>
        <p:sp>
          <p:nvSpPr>
            <p:cNvPr id="1797" name="Google Shape;1716;p42"/>
            <p:cNvSpPr/>
            <p:nvPr/>
          </p:nvSpPr>
          <p:spPr>
            <a:xfrm>
              <a:off x="6335458" y="4312296"/>
              <a:ext cx="1340896" cy="659030"/>
            </a:xfrm>
            <a:custGeom>
              <a:avLst/>
              <a:gdLst/>
              <a:ahLst/>
              <a:cxnLst/>
              <a:rect l="l" t="t" r="r" b="b"/>
              <a:pathLst>
                <a:path w="24421" h="12002" extrusionOk="0">
                  <a:moveTo>
                    <a:pt x="1" y="0"/>
                  </a:moveTo>
                  <a:lnTo>
                    <a:pt x="1" y="12002"/>
                  </a:lnTo>
                  <a:lnTo>
                    <a:pt x="24421" y="12002"/>
                  </a:lnTo>
                  <a:lnTo>
                    <a:pt x="244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8" name="Google Shape;1717;p42"/>
            <p:cNvSpPr/>
            <p:nvPr/>
          </p:nvSpPr>
          <p:spPr>
            <a:xfrm>
              <a:off x="6286425" y="4783635"/>
              <a:ext cx="1438961" cy="93567"/>
            </a:xfrm>
            <a:custGeom>
              <a:avLst/>
              <a:gdLst/>
              <a:ahLst/>
              <a:cxnLst/>
              <a:rect l="l" t="t" r="r" b="b"/>
              <a:pathLst>
                <a:path w="26207" h="1704" extrusionOk="0">
                  <a:moveTo>
                    <a:pt x="846" y="1"/>
                  </a:moveTo>
                  <a:cubicBezTo>
                    <a:pt x="382" y="1"/>
                    <a:pt x="1" y="382"/>
                    <a:pt x="1" y="858"/>
                  </a:cubicBezTo>
                  <a:cubicBezTo>
                    <a:pt x="1" y="1322"/>
                    <a:pt x="382" y="1703"/>
                    <a:pt x="846" y="1703"/>
                  </a:cubicBezTo>
                  <a:lnTo>
                    <a:pt x="25361" y="1703"/>
                  </a:lnTo>
                  <a:cubicBezTo>
                    <a:pt x="25826" y="1703"/>
                    <a:pt x="26207" y="1322"/>
                    <a:pt x="26207" y="858"/>
                  </a:cubicBezTo>
                  <a:cubicBezTo>
                    <a:pt x="26207" y="382"/>
                    <a:pt x="25826" y="1"/>
                    <a:pt x="25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9" name="Google Shape;1718;p42"/>
            <p:cNvSpPr/>
            <p:nvPr/>
          </p:nvSpPr>
          <p:spPr>
            <a:xfrm>
              <a:off x="6286425" y="4595352"/>
              <a:ext cx="1438961" cy="93567"/>
            </a:xfrm>
            <a:custGeom>
              <a:avLst/>
              <a:gdLst/>
              <a:ahLst/>
              <a:cxnLst/>
              <a:rect l="l" t="t" r="r" b="b"/>
              <a:pathLst>
                <a:path w="26207" h="1704" extrusionOk="0">
                  <a:moveTo>
                    <a:pt x="846" y="1"/>
                  </a:moveTo>
                  <a:cubicBezTo>
                    <a:pt x="382" y="1"/>
                    <a:pt x="1" y="382"/>
                    <a:pt x="1" y="846"/>
                  </a:cubicBezTo>
                  <a:cubicBezTo>
                    <a:pt x="1" y="1322"/>
                    <a:pt x="382" y="1703"/>
                    <a:pt x="846" y="1703"/>
                  </a:cubicBezTo>
                  <a:lnTo>
                    <a:pt x="25361" y="1703"/>
                  </a:lnTo>
                  <a:cubicBezTo>
                    <a:pt x="25826" y="1703"/>
                    <a:pt x="26207" y="1322"/>
                    <a:pt x="26207" y="846"/>
                  </a:cubicBezTo>
                  <a:cubicBezTo>
                    <a:pt x="26207" y="382"/>
                    <a:pt x="25826" y="1"/>
                    <a:pt x="25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0" name="Google Shape;1719;p42"/>
            <p:cNvSpPr/>
            <p:nvPr/>
          </p:nvSpPr>
          <p:spPr>
            <a:xfrm>
              <a:off x="6286425" y="4406410"/>
              <a:ext cx="1438961" cy="93567"/>
            </a:xfrm>
            <a:custGeom>
              <a:avLst/>
              <a:gdLst/>
              <a:ahLst/>
              <a:cxnLst/>
              <a:rect l="l" t="t" r="r" b="b"/>
              <a:pathLst>
                <a:path w="26207" h="1704" extrusionOk="0">
                  <a:moveTo>
                    <a:pt x="846" y="1"/>
                  </a:moveTo>
                  <a:cubicBezTo>
                    <a:pt x="382" y="1"/>
                    <a:pt x="1" y="382"/>
                    <a:pt x="1" y="846"/>
                  </a:cubicBezTo>
                  <a:cubicBezTo>
                    <a:pt x="1" y="1322"/>
                    <a:pt x="382" y="1703"/>
                    <a:pt x="846" y="1703"/>
                  </a:cubicBezTo>
                  <a:lnTo>
                    <a:pt x="25361" y="1703"/>
                  </a:lnTo>
                  <a:cubicBezTo>
                    <a:pt x="25826" y="1703"/>
                    <a:pt x="26207" y="1322"/>
                    <a:pt x="26207" y="846"/>
                  </a:cubicBezTo>
                  <a:cubicBezTo>
                    <a:pt x="26207" y="382"/>
                    <a:pt x="25826" y="1"/>
                    <a:pt x="25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1" name="Google Shape;1720;p42"/>
            <p:cNvSpPr/>
            <p:nvPr/>
          </p:nvSpPr>
          <p:spPr>
            <a:xfrm>
              <a:off x="6947414" y="2261447"/>
              <a:ext cx="116404" cy="1882919"/>
            </a:xfrm>
            <a:custGeom>
              <a:avLst/>
              <a:gdLst/>
              <a:ahLst/>
              <a:cxnLst/>
              <a:rect l="l" t="t" r="r" b="b"/>
              <a:pathLst>
                <a:path w="2120" h="34291" extrusionOk="0">
                  <a:moveTo>
                    <a:pt x="0" y="1"/>
                  </a:moveTo>
                  <a:lnTo>
                    <a:pt x="0" y="34290"/>
                  </a:lnTo>
                  <a:lnTo>
                    <a:pt x="2119" y="34290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2" name="Google Shape;1721;p42"/>
            <p:cNvSpPr/>
            <p:nvPr/>
          </p:nvSpPr>
          <p:spPr>
            <a:xfrm>
              <a:off x="6864392" y="3319213"/>
              <a:ext cx="283103" cy="41896"/>
            </a:xfrm>
            <a:custGeom>
              <a:avLst/>
              <a:gdLst/>
              <a:ahLst/>
              <a:cxnLst/>
              <a:rect l="l" t="t" r="r" b="b"/>
              <a:pathLst>
                <a:path w="5156" h="763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84"/>
                    <a:pt x="179" y="763"/>
                    <a:pt x="381" y="763"/>
                  </a:cubicBezTo>
                  <a:lnTo>
                    <a:pt x="4774" y="763"/>
                  </a:lnTo>
                  <a:cubicBezTo>
                    <a:pt x="4977" y="763"/>
                    <a:pt x="5155" y="584"/>
                    <a:pt x="5155" y="382"/>
                  </a:cubicBezTo>
                  <a:cubicBezTo>
                    <a:pt x="5155" y="167"/>
                    <a:pt x="4977" y="1"/>
                    <a:pt x="4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3" name="Google Shape;1722;p42"/>
            <p:cNvSpPr/>
            <p:nvPr/>
          </p:nvSpPr>
          <p:spPr>
            <a:xfrm>
              <a:off x="6864392" y="3194350"/>
              <a:ext cx="283103" cy="41896"/>
            </a:xfrm>
            <a:custGeom>
              <a:avLst/>
              <a:gdLst/>
              <a:ahLst/>
              <a:cxnLst/>
              <a:rect l="l" t="t" r="r" b="b"/>
              <a:pathLst>
                <a:path w="5156" h="763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lnTo>
                    <a:pt x="4774" y="763"/>
                  </a:lnTo>
                  <a:cubicBezTo>
                    <a:pt x="4977" y="763"/>
                    <a:pt x="5155" y="596"/>
                    <a:pt x="5155" y="382"/>
                  </a:cubicBezTo>
                  <a:cubicBezTo>
                    <a:pt x="5155" y="179"/>
                    <a:pt x="4977" y="1"/>
                    <a:pt x="4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4" name="Google Shape;1723;p42"/>
            <p:cNvSpPr/>
            <p:nvPr/>
          </p:nvSpPr>
          <p:spPr>
            <a:xfrm>
              <a:off x="6994470" y="411894"/>
              <a:ext cx="22951" cy="977508"/>
            </a:xfrm>
            <a:custGeom>
              <a:avLst/>
              <a:gdLst/>
              <a:ahLst/>
              <a:cxnLst/>
              <a:rect l="l" t="t" r="r" b="b"/>
              <a:pathLst>
                <a:path w="418" h="17802" extrusionOk="0">
                  <a:moveTo>
                    <a:pt x="195" y="1"/>
                  </a:moveTo>
                  <a:cubicBezTo>
                    <a:pt x="85" y="1"/>
                    <a:pt x="0" y="92"/>
                    <a:pt x="0" y="204"/>
                  </a:cubicBezTo>
                  <a:lnTo>
                    <a:pt x="0" y="17802"/>
                  </a:lnTo>
                  <a:lnTo>
                    <a:pt x="417" y="17802"/>
                  </a:lnTo>
                  <a:lnTo>
                    <a:pt x="417" y="204"/>
                  </a:lnTo>
                  <a:cubicBezTo>
                    <a:pt x="417" y="85"/>
                    <a:pt x="322" y="2"/>
                    <a:pt x="215" y="2"/>
                  </a:cubicBezTo>
                  <a:cubicBezTo>
                    <a:pt x="208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5" name="Google Shape;1724;p42"/>
            <p:cNvSpPr/>
            <p:nvPr/>
          </p:nvSpPr>
          <p:spPr>
            <a:xfrm>
              <a:off x="6974868" y="1224601"/>
              <a:ext cx="62155" cy="457016"/>
            </a:xfrm>
            <a:custGeom>
              <a:avLst/>
              <a:gdLst/>
              <a:ahLst/>
              <a:cxnLst/>
              <a:rect l="l" t="t" r="r" b="b"/>
              <a:pathLst>
                <a:path w="1132" h="8323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lnTo>
                    <a:pt x="0" y="8323"/>
                  </a:lnTo>
                  <a:lnTo>
                    <a:pt x="1131" y="8323"/>
                  </a:lnTo>
                  <a:lnTo>
                    <a:pt x="1131" y="560"/>
                  </a:ln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6" name="Google Shape;1725;p42"/>
            <p:cNvSpPr/>
            <p:nvPr/>
          </p:nvSpPr>
          <p:spPr>
            <a:xfrm>
              <a:off x="6851269" y="1669803"/>
              <a:ext cx="309294" cy="145182"/>
            </a:xfrm>
            <a:custGeom>
              <a:avLst/>
              <a:gdLst/>
              <a:ahLst/>
              <a:cxnLst/>
              <a:rect l="l" t="t" r="r" b="b"/>
              <a:pathLst>
                <a:path w="5633" h="2644" extrusionOk="0">
                  <a:moveTo>
                    <a:pt x="1" y="0"/>
                  </a:moveTo>
                  <a:lnTo>
                    <a:pt x="1" y="2644"/>
                  </a:lnTo>
                  <a:lnTo>
                    <a:pt x="5633" y="2644"/>
                  </a:lnTo>
                  <a:lnTo>
                    <a:pt x="5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7" name="Google Shape;1726;p42"/>
            <p:cNvSpPr/>
            <p:nvPr/>
          </p:nvSpPr>
          <p:spPr>
            <a:xfrm>
              <a:off x="6816622" y="1785496"/>
              <a:ext cx="378587" cy="155011"/>
            </a:xfrm>
            <a:custGeom>
              <a:avLst/>
              <a:gdLst/>
              <a:ahLst/>
              <a:cxnLst/>
              <a:rect l="l" t="t" r="r" b="b"/>
              <a:pathLst>
                <a:path w="6895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6895" y="2823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8" name="Google Shape;1727;p42"/>
            <p:cNvSpPr/>
            <p:nvPr/>
          </p:nvSpPr>
          <p:spPr>
            <a:xfrm>
              <a:off x="6741452" y="1875053"/>
              <a:ext cx="528924" cy="483208"/>
            </a:xfrm>
            <a:custGeom>
              <a:avLst/>
              <a:gdLst/>
              <a:ahLst/>
              <a:cxnLst/>
              <a:rect l="l" t="t" r="r" b="b"/>
              <a:pathLst>
                <a:path w="9633" h="8800" extrusionOk="0">
                  <a:moveTo>
                    <a:pt x="1" y="1"/>
                  </a:moveTo>
                  <a:lnTo>
                    <a:pt x="1" y="4073"/>
                  </a:lnTo>
                  <a:lnTo>
                    <a:pt x="1" y="4740"/>
                  </a:lnTo>
                  <a:lnTo>
                    <a:pt x="1" y="8800"/>
                  </a:lnTo>
                  <a:lnTo>
                    <a:pt x="9633" y="8800"/>
                  </a:lnTo>
                  <a:lnTo>
                    <a:pt x="9633" y="4740"/>
                  </a:lnTo>
                  <a:lnTo>
                    <a:pt x="9633" y="4073"/>
                  </a:lnTo>
                  <a:lnTo>
                    <a:pt x="9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9" name="Google Shape;1728;p42"/>
            <p:cNvSpPr/>
            <p:nvPr/>
          </p:nvSpPr>
          <p:spPr>
            <a:xfrm>
              <a:off x="6722509" y="2284344"/>
              <a:ext cx="566865" cy="36625"/>
            </a:xfrm>
            <a:custGeom>
              <a:avLst/>
              <a:gdLst/>
              <a:ahLst/>
              <a:cxnLst/>
              <a:rect l="l" t="t" r="r" b="b"/>
              <a:pathLst>
                <a:path w="10324" h="667" extrusionOk="0">
                  <a:moveTo>
                    <a:pt x="334" y="0"/>
                  </a:moveTo>
                  <a:cubicBezTo>
                    <a:pt x="143" y="0"/>
                    <a:pt x="0" y="155"/>
                    <a:pt x="0" y="334"/>
                  </a:cubicBezTo>
                  <a:cubicBezTo>
                    <a:pt x="0" y="524"/>
                    <a:pt x="143" y="667"/>
                    <a:pt x="334" y="667"/>
                  </a:cubicBezTo>
                  <a:lnTo>
                    <a:pt x="9990" y="667"/>
                  </a:lnTo>
                  <a:cubicBezTo>
                    <a:pt x="10180" y="667"/>
                    <a:pt x="10323" y="524"/>
                    <a:pt x="10323" y="334"/>
                  </a:cubicBezTo>
                  <a:cubicBezTo>
                    <a:pt x="10323" y="155"/>
                    <a:pt x="10180" y="0"/>
                    <a:pt x="9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0" name="Google Shape;1729;p42"/>
            <p:cNvSpPr/>
            <p:nvPr/>
          </p:nvSpPr>
          <p:spPr>
            <a:xfrm>
              <a:off x="6722509" y="2209778"/>
              <a:ext cx="566865" cy="37339"/>
            </a:xfrm>
            <a:custGeom>
              <a:avLst/>
              <a:gdLst/>
              <a:ahLst/>
              <a:cxnLst/>
              <a:rect l="l" t="t" r="r" b="b"/>
              <a:pathLst>
                <a:path w="10324" h="680" extrusionOk="0">
                  <a:moveTo>
                    <a:pt x="334" y="1"/>
                  </a:moveTo>
                  <a:cubicBezTo>
                    <a:pt x="143" y="1"/>
                    <a:pt x="0" y="156"/>
                    <a:pt x="0" y="334"/>
                  </a:cubicBezTo>
                  <a:cubicBezTo>
                    <a:pt x="0" y="525"/>
                    <a:pt x="143" y="680"/>
                    <a:pt x="334" y="680"/>
                  </a:cubicBezTo>
                  <a:lnTo>
                    <a:pt x="9990" y="680"/>
                  </a:lnTo>
                  <a:cubicBezTo>
                    <a:pt x="10180" y="680"/>
                    <a:pt x="10323" y="525"/>
                    <a:pt x="10323" y="334"/>
                  </a:cubicBezTo>
                  <a:cubicBezTo>
                    <a:pt x="10323" y="156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1" name="Google Shape;1730;p42"/>
            <p:cNvSpPr/>
            <p:nvPr/>
          </p:nvSpPr>
          <p:spPr>
            <a:xfrm>
              <a:off x="6722509" y="2135925"/>
              <a:ext cx="566865" cy="36680"/>
            </a:xfrm>
            <a:custGeom>
              <a:avLst/>
              <a:gdLst/>
              <a:ahLst/>
              <a:cxnLst/>
              <a:rect l="l" t="t" r="r" b="b"/>
              <a:pathLst>
                <a:path w="10324" h="668" extrusionOk="0">
                  <a:moveTo>
                    <a:pt x="334" y="1"/>
                  </a:moveTo>
                  <a:cubicBezTo>
                    <a:pt x="143" y="1"/>
                    <a:pt x="0" y="143"/>
                    <a:pt x="0" y="334"/>
                  </a:cubicBezTo>
                  <a:cubicBezTo>
                    <a:pt x="0" y="512"/>
                    <a:pt x="143" y="667"/>
                    <a:pt x="334" y="667"/>
                  </a:cubicBezTo>
                  <a:lnTo>
                    <a:pt x="9990" y="667"/>
                  </a:lnTo>
                  <a:cubicBezTo>
                    <a:pt x="10180" y="667"/>
                    <a:pt x="10323" y="512"/>
                    <a:pt x="10323" y="334"/>
                  </a:cubicBezTo>
                  <a:cubicBezTo>
                    <a:pt x="10323" y="143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2" name="Google Shape;1731;p42"/>
            <p:cNvSpPr/>
            <p:nvPr/>
          </p:nvSpPr>
          <p:spPr>
            <a:xfrm>
              <a:off x="6722509" y="2060755"/>
              <a:ext cx="566865" cy="37284"/>
            </a:xfrm>
            <a:custGeom>
              <a:avLst/>
              <a:gdLst/>
              <a:ahLst/>
              <a:cxnLst/>
              <a:rect l="l" t="t" r="r" b="b"/>
              <a:pathLst>
                <a:path w="10324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6"/>
                  </a:cubicBezTo>
                  <a:cubicBezTo>
                    <a:pt x="0" y="524"/>
                    <a:pt x="143" y="679"/>
                    <a:pt x="334" y="679"/>
                  </a:cubicBezTo>
                  <a:lnTo>
                    <a:pt x="9990" y="679"/>
                  </a:lnTo>
                  <a:cubicBezTo>
                    <a:pt x="10180" y="679"/>
                    <a:pt x="10323" y="524"/>
                    <a:pt x="10323" y="346"/>
                  </a:cubicBezTo>
                  <a:cubicBezTo>
                    <a:pt x="10323" y="155"/>
                    <a:pt x="10180" y="0"/>
                    <a:pt x="9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3" name="Google Shape;1732;p42"/>
            <p:cNvSpPr/>
            <p:nvPr/>
          </p:nvSpPr>
          <p:spPr>
            <a:xfrm>
              <a:off x="6722509" y="1986847"/>
              <a:ext cx="566865" cy="36680"/>
            </a:xfrm>
            <a:custGeom>
              <a:avLst/>
              <a:gdLst/>
              <a:ahLst/>
              <a:cxnLst/>
              <a:rect l="l" t="t" r="r" b="b"/>
              <a:pathLst>
                <a:path w="10324" h="668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13"/>
                    <a:pt x="143" y="668"/>
                    <a:pt x="334" y="668"/>
                  </a:cubicBezTo>
                  <a:lnTo>
                    <a:pt x="9990" y="668"/>
                  </a:lnTo>
                  <a:cubicBezTo>
                    <a:pt x="10180" y="668"/>
                    <a:pt x="10323" y="513"/>
                    <a:pt x="10323" y="334"/>
                  </a:cubicBezTo>
                  <a:cubicBezTo>
                    <a:pt x="10323" y="144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4" name="Google Shape;1733;p42"/>
            <p:cNvSpPr/>
            <p:nvPr/>
          </p:nvSpPr>
          <p:spPr>
            <a:xfrm>
              <a:off x="6722509" y="1912336"/>
              <a:ext cx="566865" cy="36680"/>
            </a:xfrm>
            <a:custGeom>
              <a:avLst/>
              <a:gdLst/>
              <a:ahLst/>
              <a:cxnLst/>
              <a:rect l="l" t="t" r="r" b="b"/>
              <a:pathLst>
                <a:path w="10324" h="668" extrusionOk="0">
                  <a:moveTo>
                    <a:pt x="334" y="1"/>
                  </a:moveTo>
                  <a:cubicBezTo>
                    <a:pt x="143" y="1"/>
                    <a:pt x="0" y="143"/>
                    <a:pt x="0" y="334"/>
                  </a:cubicBezTo>
                  <a:cubicBezTo>
                    <a:pt x="0" y="513"/>
                    <a:pt x="143" y="667"/>
                    <a:pt x="334" y="667"/>
                  </a:cubicBezTo>
                  <a:lnTo>
                    <a:pt x="9990" y="667"/>
                  </a:lnTo>
                  <a:cubicBezTo>
                    <a:pt x="10180" y="667"/>
                    <a:pt x="10323" y="513"/>
                    <a:pt x="10323" y="334"/>
                  </a:cubicBezTo>
                  <a:cubicBezTo>
                    <a:pt x="10323" y="143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5" name="Google Shape;1734;p42"/>
            <p:cNvSpPr/>
            <p:nvPr/>
          </p:nvSpPr>
          <p:spPr>
            <a:xfrm>
              <a:off x="6766984" y="4076957"/>
              <a:ext cx="477915" cy="235399"/>
            </a:xfrm>
            <a:custGeom>
              <a:avLst/>
              <a:gdLst/>
              <a:ahLst/>
              <a:cxnLst/>
              <a:rect l="l" t="t" r="r" b="b"/>
              <a:pathLst>
                <a:path w="8704" h="4287" extrusionOk="0">
                  <a:moveTo>
                    <a:pt x="0" y="0"/>
                  </a:moveTo>
                  <a:lnTo>
                    <a:pt x="0" y="4286"/>
                  </a:lnTo>
                  <a:lnTo>
                    <a:pt x="8704" y="4286"/>
                  </a:lnTo>
                  <a:lnTo>
                    <a:pt x="8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6" name="Google Shape;1735;p42"/>
            <p:cNvSpPr/>
            <p:nvPr/>
          </p:nvSpPr>
          <p:spPr>
            <a:xfrm>
              <a:off x="6749963" y="4245582"/>
              <a:ext cx="511958" cy="32781"/>
            </a:xfrm>
            <a:custGeom>
              <a:avLst/>
              <a:gdLst/>
              <a:ahLst/>
              <a:cxnLst/>
              <a:rect l="l" t="t" r="r" b="b"/>
              <a:pathLst>
                <a:path w="9324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lnTo>
                    <a:pt x="9025" y="596"/>
                  </a:lnTo>
                  <a:cubicBezTo>
                    <a:pt x="9192" y="596"/>
                    <a:pt x="9323" y="465"/>
                    <a:pt x="9323" y="299"/>
                  </a:cubicBezTo>
                  <a:cubicBezTo>
                    <a:pt x="9323" y="132"/>
                    <a:pt x="9192" y="1"/>
                    <a:pt x="9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7" name="Google Shape;1736;p42"/>
            <p:cNvSpPr/>
            <p:nvPr/>
          </p:nvSpPr>
          <p:spPr>
            <a:xfrm>
              <a:off x="6749963" y="4178923"/>
              <a:ext cx="511958" cy="32726"/>
            </a:xfrm>
            <a:custGeom>
              <a:avLst/>
              <a:gdLst/>
              <a:ahLst/>
              <a:cxnLst/>
              <a:rect l="l" t="t" r="r" b="b"/>
              <a:pathLst>
                <a:path w="9324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lnTo>
                    <a:pt x="9025" y="596"/>
                  </a:lnTo>
                  <a:cubicBezTo>
                    <a:pt x="9192" y="596"/>
                    <a:pt x="9323" y="465"/>
                    <a:pt x="9323" y="298"/>
                  </a:cubicBezTo>
                  <a:cubicBezTo>
                    <a:pt x="9323" y="131"/>
                    <a:pt x="9192" y="0"/>
                    <a:pt x="9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8" name="Google Shape;1737;p42"/>
            <p:cNvSpPr/>
            <p:nvPr/>
          </p:nvSpPr>
          <p:spPr>
            <a:xfrm>
              <a:off x="6749963" y="4111604"/>
              <a:ext cx="511958" cy="32726"/>
            </a:xfrm>
            <a:custGeom>
              <a:avLst/>
              <a:gdLst/>
              <a:ahLst/>
              <a:cxnLst/>
              <a:rect l="l" t="t" r="r" b="b"/>
              <a:pathLst>
                <a:path w="9324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53"/>
                    <a:pt x="131" y="595"/>
                    <a:pt x="298" y="595"/>
                  </a:cubicBezTo>
                  <a:lnTo>
                    <a:pt x="9025" y="595"/>
                  </a:lnTo>
                  <a:cubicBezTo>
                    <a:pt x="9192" y="595"/>
                    <a:pt x="9323" y="453"/>
                    <a:pt x="9323" y="298"/>
                  </a:cubicBezTo>
                  <a:cubicBezTo>
                    <a:pt x="9323" y="131"/>
                    <a:pt x="9192" y="0"/>
                    <a:pt x="9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65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3" name="Google Shape;3379;p71"/>
          <p:cNvGrpSpPr/>
          <p:nvPr/>
        </p:nvGrpSpPr>
        <p:grpSpPr>
          <a:xfrm>
            <a:off x="-350" y="1641099"/>
            <a:ext cx="10334851" cy="3678206"/>
            <a:chOff x="-350" y="1641099"/>
            <a:chExt cx="10334851" cy="3678206"/>
          </a:xfrm>
        </p:grpSpPr>
        <p:grpSp>
          <p:nvGrpSpPr>
            <p:cNvPr id="2" name="Google Shape;3380;p71"/>
            <p:cNvGrpSpPr/>
            <p:nvPr/>
          </p:nvGrpSpPr>
          <p:grpSpPr>
            <a:xfrm>
              <a:off x="5611324" y="3414087"/>
              <a:ext cx="272092" cy="1106360"/>
              <a:chOff x="455376" y="608998"/>
              <a:chExt cx="1024830" cy="4167081"/>
            </a:xfrm>
          </p:grpSpPr>
          <p:grpSp>
            <p:nvGrpSpPr>
              <p:cNvPr id="3" name="Google Shape;3381;p71"/>
              <p:cNvGrpSpPr/>
              <p:nvPr/>
            </p:nvGrpSpPr>
            <p:grpSpPr>
              <a:xfrm>
                <a:off x="455376" y="1009546"/>
                <a:ext cx="1024830" cy="3766532"/>
                <a:chOff x="3232593" y="3194956"/>
                <a:chExt cx="409637" cy="1505529"/>
              </a:xfrm>
            </p:grpSpPr>
            <p:sp>
              <p:nvSpPr>
                <p:cNvPr id="4" name="Google Shape;3382;p71"/>
                <p:cNvSpPr/>
                <p:nvPr/>
              </p:nvSpPr>
              <p:spPr>
                <a:xfrm>
                  <a:off x="3232593" y="4116023"/>
                  <a:ext cx="409637" cy="584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4" h="28898" extrusionOk="0">
                      <a:moveTo>
                        <a:pt x="8573" y="1"/>
                      </a:moveTo>
                      <a:lnTo>
                        <a:pt x="8573" y="668"/>
                      </a:lnTo>
                      <a:lnTo>
                        <a:pt x="3799" y="668"/>
                      </a:lnTo>
                      <a:cubicBezTo>
                        <a:pt x="3787" y="846"/>
                        <a:pt x="3763" y="1037"/>
                        <a:pt x="3751" y="1215"/>
                      </a:cubicBezTo>
                      <a:lnTo>
                        <a:pt x="8573" y="1215"/>
                      </a:lnTo>
                      <a:lnTo>
                        <a:pt x="8573" y="1882"/>
                      </a:lnTo>
                      <a:lnTo>
                        <a:pt x="3692" y="1882"/>
                      </a:lnTo>
                      <a:cubicBezTo>
                        <a:pt x="3668" y="2073"/>
                        <a:pt x="3656" y="2251"/>
                        <a:pt x="3644" y="2430"/>
                      </a:cubicBezTo>
                      <a:lnTo>
                        <a:pt x="8573" y="2430"/>
                      </a:lnTo>
                      <a:lnTo>
                        <a:pt x="8573" y="3097"/>
                      </a:lnTo>
                      <a:lnTo>
                        <a:pt x="3573" y="3097"/>
                      </a:lnTo>
                      <a:cubicBezTo>
                        <a:pt x="3561" y="3287"/>
                        <a:pt x="3537" y="3466"/>
                        <a:pt x="3525" y="3644"/>
                      </a:cubicBezTo>
                      <a:lnTo>
                        <a:pt x="8573" y="3644"/>
                      </a:lnTo>
                      <a:lnTo>
                        <a:pt x="8573" y="4311"/>
                      </a:lnTo>
                      <a:lnTo>
                        <a:pt x="3454" y="4311"/>
                      </a:lnTo>
                      <a:lnTo>
                        <a:pt x="3406" y="4859"/>
                      </a:lnTo>
                      <a:lnTo>
                        <a:pt x="8573" y="4859"/>
                      </a:lnTo>
                      <a:lnTo>
                        <a:pt x="8573" y="5537"/>
                      </a:lnTo>
                      <a:lnTo>
                        <a:pt x="3335" y="5537"/>
                      </a:lnTo>
                      <a:lnTo>
                        <a:pt x="3275" y="6085"/>
                      </a:lnTo>
                      <a:lnTo>
                        <a:pt x="8573" y="6085"/>
                      </a:lnTo>
                      <a:lnTo>
                        <a:pt x="8573" y="6752"/>
                      </a:lnTo>
                      <a:lnTo>
                        <a:pt x="3204" y="6752"/>
                      </a:lnTo>
                      <a:cubicBezTo>
                        <a:pt x="3192" y="6930"/>
                        <a:pt x="3168" y="7109"/>
                        <a:pt x="3156" y="7299"/>
                      </a:cubicBezTo>
                      <a:lnTo>
                        <a:pt x="8573" y="7299"/>
                      </a:lnTo>
                      <a:lnTo>
                        <a:pt x="8573" y="7966"/>
                      </a:lnTo>
                      <a:lnTo>
                        <a:pt x="3073" y="7966"/>
                      </a:lnTo>
                      <a:cubicBezTo>
                        <a:pt x="3061" y="8145"/>
                        <a:pt x="3037" y="8335"/>
                        <a:pt x="3013" y="8514"/>
                      </a:cubicBezTo>
                      <a:lnTo>
                        <a:pt x="8573" y="8514"/>
                      </a:lnTo>
                      <a:lnTo>
                        <a:pt x="8573" y="9181"/>
                      </a:lnTo>
                      <a:lnTo>
                        <a:pt x="2942" y="9181"/>
                      </a:lnTo>
                      <a:cubicBezTo>
                        <a:pt x="2918" y="9359"/>
                        <a:pt x="2906" y="9550"/>
                        <a:pt x="2882" y="9728"/>
                      </a:cubicBezTo>
                      <a:lnTo>
                        <a:pt x="8573" y="9728"/>
                      </a:lnTo>
                      <a:lnTo>
                        <a:pt x="8573" y="10395"/>
                      </a:lnTo>
                      <a:lnTo>
                        <a:pt x="2799" y="10395"/>
                      </a:lnTo>
                      <a:cubicBezTo>
                        <a:pt x="2775" y="10574"/>
                        <a:pt x="2763" y="10764"/>
                        <a:pt x="2739" y="10943"/>
                      </a:cubicBezTo>
                      <a:lnTo>
                        <a:pt x="8573" y="10943"/>
                      </a:lnTo>
                      <a:lnTo>
                        <a:pt x="8573" y="11609"/>
                      </a:lnTo>
                      <a:lnTo>
                        <a:pt x="2656" y="11609"/>
                      </a:lnTo>
                      <a:cubicBezTo>
                        <a:pt x="2632" y="11800"/>
                        <a:pt x="2608" y="11979"/>
                        <a:pt x="2584" y="12157"/>
                      </a:cubicBezTo>
                      <a:lnTo>
                        <a:pt x="8573" y="12157"/>
                      </a:lnTo>
                      <a:lnTo>
                        <a:pt x="8573" y="12824"/>
                      </a:lnTo>
                      <a:lnTo>
                        <a:pt x="2501" y="12824"/>
                      </a:lnTo>
                      <a:cubicBezTo>
                        <a:pt x="2477" y="13014"/>
                        <a:pt x="2454" y="13193"/>
                        <a:pt x="2430" y="13372"/>
                      </a:cubicBezTo>
                      <a:lnTo>
                        <a:pt x="8573" y="13372"/>
                      </a:lnTo>
                      <a:lnTo>
                        <a:pt x="8573" y="14050"/>
                      </a:lnTo>
                      <a:lnTo>
                        <a:pt x="2346" y="14050"/>
                      </a:lnTo>
                      <a:cubicBezTo>
                        <a:pt x="2323" y="14229"/>
                        <a:pt x="2299" y="14407"/>
                        <a:pt x="2275" y="14598"/>
                      </a:cubicBezTo>
                      <a:lnTo>
                        <a:pt x="8573" y="14598"/>
                      </a:lnTo>
                      <a:lnTo>
                        <a:pt x="8573" y="15265"/>
                      </a:lnTo>
                      <a:lnTo>
                        <a:pt x="2192" y="15265"/>
                      </a:lnTo>
                      <a:cubicBezTo>
                        <a:pt x="2168" y="15443"/>
                        <a:pt x="2132" y="15622"/>
                        <a:pt x="2108" y="15812"/>
                      </a:cubicBezTo>
                      <a:lnTo>
                        <a:pt x="8573" y="15812"/>
                      </a:lnTo>
                      <a:lnTo>
                        <a:pt x="8573" y="16479"/>
                      </a:lnTo>
                      <a:lnTo>
                        <a:pt x="2025" y="16479"/>
                      </a:lnTo>
                      <a:lnTo>
                        <a:pt x="1953" y="17027"/>
                      </a:lnTo>
                      <a:lnTo>
                        <a:pt x="8573" y="17027"/>
                      </a:lnTo>
                      <a:lnTo>
                        <a:pt x="8573" y="17694"/>
                      </a:lnTo>
                      <a:lnTo>
                        <a:pt x="1846" y="17694"/>
                      </a:lnTo>
                      <a:cubicBezTo>
                        <a:pt x="1822" y="17872"/>
                        <a:pt x="1799" y="18063"/>
                        <a:pt x="1763" y="18241"/>
                      </a:cubicBezTo>
                      <a:lnTo>
                        <a:pt x="8573" y="18241"/>
                      </a:lnTo>
                      <a:lnTo>
                        <a:pt x="8573" y="18908"/>
                      </a:lnTo>
                      <a:lnTo>
                        <a:pt x="1668" y="18908"/>
                      </a:lnTo>
                      <a:cubicBezTo>
                        <a:pt x="1644" y="19098"/>
                        <a:pt x="1620" y="19277"/>
                        <a:pt x="1584" y="19456"/>
                      </a:cubicBezTo>
                      <a:lnTo>
                        <a:pt x="8573" y="19456"/>
                      </a:lnTo>
                      <a:lnTo>
                        <a:pt x="8573" y="20122"/>
                      </a:lnTo>
                      <a:lnTo>
                        <a:pt x="1489" y="20122"/>
                      </a:lnTo>
                      <a:cubicBezTo>
                        <a:pt x="1453" y="20313"/>
                        <a:pt x="1430" y="20491"/>
                        <a:pt x="1406" y="20670"/>
                      </a:cubicBezTo>
                      <a:lnTo>
                        <a:pt x="8573" y="20670"/>
                      </a:lnTo>
                      <a:lnTo>
                        <a:pt x="8573" y="21349"/>
                      </a:lnTo>
                      <a:lnTo>
                        <a:pt x="1299" y="21349"/>
                      </a:lnTo>
                      <a:cubicBezTo>
                        <a:pt x="1263" y="21527"/>
                        <a:pt x="1239" y="21706"/>
                        <a:pt x="1203" y="21885"/>
                      </a:cubicBezTo>
                      <a:lnTo>
                        <a:pt x="8573" y="21885"/>
                      </a:lnTo>
                      <a:lnTo>
                        <a:pt x="8573" y="22563"/>
                      </a:lnTo>
                      <a:lnTo>
                        <a:pt x="1108" y="22563"/>
                      </a:lnTo>
                      <a:cubicBezTo>
                        <a:pt x="1072" y="22742"/>
                        <a:pt x="1037" y="22920"/>
                        <a:pt x="1013" y="23111"/>
                      </a:cubicBezTo>
                      <a:lnTo>
                        <a:pt x="8573" y="23111"/>
                      </a:lnTo>
                      <a:lnTo>
                        <a:pt x="8573" y="23778"/>
                      </a:lnTo>
                      <a:lnTo>
                        <a:pt x="894" y="23778"/>
                      </a:lnTo>
                      <a:cubicBezTo>
                        <a:pt x="858" y="23956"/>
                        <a:pt x="834" y="24135"/>
                        <a:pt x="799" y="24325"/>
                      </a:cubicBezTo>
                      <a:lnTo>
                        <a:pt x="8573" y="24325"/>
                      </a:lnTo>
                      <a:lnTo>
                        <a:pt x="8573" y="24992"/>
                      </a:lnTo>
                      <a:lnTo>
                        <a:pt x="691" y="24992"/>
                      </a:lnTo>
                      <a:cubicBezTo>
                        <a:pt x="656" y="25171"/>
                        <a:pt x="620" y="25361"/>
                        <a:pt x="584" y="25540"/>
                      </a:cubicBezTo>
                      <a:lnTo>
                        <a:pt x="8573" y="25540"/>
                      </a:lnTo>
                      <a:lnTo>
                        <a:pt x="8573" y="26218"/>
                      </a:lnTo>
                      <a:lnTo>
                        <a:pt x="465" y="26218"/>
                      </a:lnTo>
                      <a:cubicBezTo>
                        <a:pt x="429" y="26397"/>
                        <a:pt x="394" y="26587"/>
                        <a:pt x="358" y="26766"/>
                      </a:cubicBezTo>
                      <a:lnTo>
                        <a:pt x="8573" y="26766"/>
                      </a:lnTo>
                      <a:lnTo>
                        <a:pt x="8573" y="27433"/>
                      </a:lnTo>
                      <a:lnTo>
                        <a:pt x="239" y="27433"/>
                      </a:lnTo>
                      <a:cubicBezTo>
                        <a:pt x="203" y="27623"/>
                        <a:pt x="168" y="27802"/>
                        <a:pt x="132" y="27981"/>
                      </a:cubicBezTo>
                      <a:lnTo>
                        <a:pt x="8573" y="27981"/>
                      </a:lnTo>
                      <a:lnTo>
                        <a:pt x="8573" y="28647"/>
                      </a:lnTo>
                      <a:lnTo>
                        <a:pt x="1" y="28647"/>
                      </a:lnTo>
                      <a:quadBezTo>
                        <a:pt x="1" y="28659"/>
                        <a:pt x="1" y="28671"/>
                      </a:quadBezTo>
                      <a:lnTo>
                        <a:pt x="1" y="28897"/>
                      </a:lnTo>
                      <a:lnTo>
                        <a:pt x="20253" y="28897"/>
                      </a:lnTo>
                      <a:lnTo>
                        <a:pt x="20253" y="28659"/>
                      </a:lnTo>
                      <a:cubicBezTo>
                        <a:pt x="20253" y="28659"/>
                        <a:pt x="20253" y="28647"/>
                        <a:pt x="20253" y="28647"/>
                      </a:cubicBezTo>
                      <a:lnTo>
                        <a:pt x="11669" y="28647"/>
                      </a:lnTo>
                      <a:lnTo>
                        <a:pt x="11669" y="27981"/>
                      </a:lnTo>
                      <a:lnTo>
                        <a:pt x="20110" y="27981"/>
                      </a:lnTo>
                      <a:cubicBezTo>
                        <a:pt x="20075" y="27790"/>
                        <a:pt x="20039" y="27611"/>
                        <a:pt x="20003" y="27433"/>
                      </a:cubicBezTo>
                      <a:lnTo>
                        <a:pt x="11669" y="27433"/>
                      </a:lnTo>
                      <a:lnTo>
                        <a:pt x="11669" y="26754"/>
                      </a:lnTo>
                      <a:lnTo>
                        <a:pt x="19884" y="26754"/>
                      </a:lnTo>
                      <a:cubicBezTo>
                        <a:pt x="19849" y="26576"/>
                        <a:pt x="19813" y="26397"/>
                        <a:pt x="19777" y="26206"/>
                      </a:cubicBezTo>
                      <a:lnTo>
                        <a:pt x="11669" y="26206"/>
                      </a:lnTo>
                      <a:lnTo>
                        <a:pt x="11669" y="25540"/>
                      </a:lnTo>
                      <a:lnTo>
                        <a:pt x="19658" y="25540"/>
                      </a:lnTo>
                      <a:cubicBezTo>
                        <a:pt x="19622" y="25361"/>
                        <a:pt x="19599" y="25183"/>
                        <a:pt x="19563" y="24992"/>
                      </a:cubicBezTo>
                      <a:lnTo>
                        <a:pt x="11669" y="24992"/>
                      </a:lnTo>
                      <a:lnTo>
                        <a:pt x="11669" y="24325"/>
                      </a:lnTo>
                      <a:lnTo>
                        <a:pt x="19444" y="24325"/>
                      </a:lnTo>
                      <a:cubicBezTo>
                        <a:pt x="19420" y="24147"/>
                        <a:pt x="19384" y="23968"/>
                        <a:pt x="19348" y="23778"/>
                      </a:cubicBezTo>
                      <a:lnTo>
                        <a:pt x="11669" y="23778"/>
                      </a:lnTo>
                      <a:lnTo>
                        <a:pt x="11669" y="23111"/>
                      </a:lnTo>
                      <a:lnTo>
                        <a:pt x="19241" y="23111"/>
                      </a:lnTo>
                      <a:cubicBezTo>
                        <a:pt x="19218" y="22932"/>
                        <a:pt x="19182" y="22742"/>
                        <a:pt x="19158" y="22563"/>
                      </a:cubicBezTo>
                      <a:lnTo>
                        <a:pt x="11669" y="22563"/>
                      </a:lnTo>
                      <a:lnTo>
                        <a:pt x="11669" y="21896"/>
                      </a:lnTo>
                      <a:lnTo>
                        <a:pt x="19039" y="21896"/>
                      </a:lnTo>
                      <a:cubicBezTo>
                        <a:pt x="19003" y="21718"/>
                        <a:pt x="18979" y="21527"/>
                        <a:pt x="18956" y="21349"/>
                      </a:cubicBezTo>
                      <a:lnTo>
                        <a:pt x="11669" y="21349"/>
                      </a:lnTo>
                      <a:lnTo>
                        <a:pt x="11669" y="20682"/>
                      </a:lnTo>
                      <a:lnTo>
                        <a:pt x="18848" y="20682"/>
                      </a:lnTo>
                      <a:cubicBezTo>
                        <a:pt x="18813" y="20491"/>
                        <a:pt x="18789" y="20313"/>
                        <a:pt x="18753" y="20134"/>
                      </a:cubicBezTo>
                      <a:lnTo>
                        <a:pt x="11669" y="20134"/>
                      </a:lnTo>
                      <a:lnTo>
                        <a:pt x="11669" y="19456"/>
                      </a:lnTo>
                      <a:lnTo>
                        <a:pt x="18670" y="19456"/>
                      </a:lnTo>
                      <a:cubicBezTo>
                        <a:pt x="18634" y="19277"/>
                        <a:pt x="18610" y="19098"/>
                        <a:pt x="18586" y="18908"/>
                      </a:cubicBezTo>
                      <a:lnTo>
                        <a:pt x="11669" y="18908"/>
                      </a:lnTo>
                      <a:lnTo>
                        <a:pt x="11669" y="18241"/>
                      </a:lnTo>
                      <a:lnTo>
                        <a:pt x="18479" y="18241"/>
                      </a:lnTo>
                      <a:cubicBezTo>
                        <a:pt x="18444" y="18063"/>
                        <a:pt x="18420" y="17884"/>
                        <a:pt x="18396" y="17694"/>
                      </a:cubicBezTo>
                      <a:lnTo>
                        <a:pt x="11669" y="17694"/>
                      </a:lnTo>
                      <a:lnTo>
                        <a:pt x="11669" y="17027"/>
                      </a:lnTo>
                      <a:lnTo>
                        <a:pt x="18301" y="17027"/>
                      </a:lnTo>
                      <a:cubicBezTo>
                        <a:pt x="18277" y="16848"/>
                        <a:pt x="18253" y="16670"/>
                        <a:pt x="18217" y="16479"/>
                      </a:cubicBezTo>
                      <a:lnTo>
                        <a:pt x="11669" y="16479"/>
                      </a:lnTo>
                      <a:lnTo>
                        <a:pt x="11669" y="15812"/>
                      </a:lnTo>
                      <a:lnTo>
                        <a:pt x="18134" y="15812"/>
                      </a:lnTo>
                      <a:cubicBezTo>
                        <a:pt x="18110" y="15634"/>
                        <a:pt x="18086" y="15443"/>
                        <a:pt x="18051" y="15265"/>
                      </a:cubicBezTo>
                      <a:lnTo>
                        <a:pt x="11669" y="15265"/>
                      </a:lnTo>
                      <a:lnTo>
                        <a:pt x="11669" y="14598"/>
                      </a:lnTo>
                      <a:lnTo>
                        <a:pt x="17967" y="14598"/>
                      </a:lnTo>
                      <a:lnTo>
                        <a:pt x="17896" y="14050"/>
                      </a:lnTo>
                      <a:lnTo>
                        <a:pt x="11669" y="14050"/>
                      </a:lnTo>
                      <a:lnTo>
                        <a:pt x="11669" y="13383"/>
                      </a:lnTo>
                      <a:lnTo>
                        <a:pt x="17813" y="13383"/>
                      </a:lnTo>
                      <a:cubicBezTo>
                        <a:pt x="17789" y="13193"/>
                        <a:pt x="17765" y="13014"/>
                        <a:pt x="17741" y="12836"/>
                      </a:cubicBezTo>
                      <a:lnTo>
                        <a:pt x="11669" y="12836"/>
                      </a:lnTo>
                      <a:lnTo>
                        <a:pt x="11669" y="12157"/>
                      </a:lnTo>
                      <a:lnTo>
                        <a:pt x="17658" y="12157"/>
                      </a:lnTo>
                      <a:lnTo>
                        <a:pt x="17586" y="11621"/>
                      </a:lnTo>
                      <a:lnTo>
                        <a:pt x="11669" y="11621"/>
                      </a:lnTo>
                      <a:lnTo>
                        <a:pt x="11669" y="10943"/>
                      </a:lnTo>
                      <a:lnTo>
                        <a:pt x="17503" y="10943"/>
                      </a:lnTo>
                      <a:cubicBezTo>
                        <a:pt x="17491" y="10764"/>
                        <a:pt x="17467" y="10586"/>
                        <a:pt x="17443" y="10395"/>
                      </a:cubicBezTo>
                      <a:lnTo>
                        <a:pt x="11669" y="10395"/>
                      </a:lnTo>
                      <a:lnTo>
                        <a:pt x="11669" y="9728"/>
                      </a:lnTo>
                      <a:lnTo>
                        <a:pt x="17360" y="9728"/>
                      </a:lnTo>
                      <a:cubicBezTo>
                        <a:pt x="17348" y="9550"/>
                        <a:pt x="17324" y="9371"/>
                        <a:pt x="17301" y="9181"/>
                      </a:cubicBezTo>
                      <a:lnTo>
                        <a:pt x="11669" y="9181"/>
                      </a:lnTo>
                      <a:lnTo>
                        <a:pt x="11669" y="8514"/>
                      </a:lnTo>
                      <a:lnTo>
                        <a:pt x="17229" y="8514"/>
                      </a:lnTo>
                      <a:cubicBezTo>
                        <a:pt x="17205" y="8323"/>
                        <a:pt x="17182" y="8145"/>
                        <a:pt x="17170" y="7966"/>
                      </a:cubicBezTo>
                      <a:lnTo>
                        <a:pt x="11669" y="7966"/>
                      </a:lnTo>
                      <a:lnTo>
                        <a:pt x="11669" y="7287"/>
                      </a:lnTo>
                      <a:lnTo>
                        <a:pt x="17098" y="7287"/>
                      </a:lnTo>
                      <a:lnTo>
                        <a:pt x="17039" y="6740"/>
                      </a:lnTo>
                      <a:lnTo>
                        <a:pt x="11669" y="6740"/>
                      </a:lnTo>
                      <a:lnTo>
                        <a:pt x="11669" y="6073"/>
                      </a:lnTo>
                      <a:lnTo>
                        <a:pt x="16967" y="6073"/>
                      </a:lnTo>
                      <a:cubicBezTo>
                        <a:pt x="16943" y="5894"/>
                        <a:pt x="16932" y="5716"/>
                        <a:pt x="16908" y="5525"/>
                      </a:cubicBezTo>
                      <a:lnTo>
                        <a:pt x="11669" y="5525"/>
                      </a:lnTo>
                      <a:lnTo>
                        <a:pt x="11669" y="4859"/>
                      </a:lnTo>
                      <a:lnTo>
                        <a:pt x="16836" y="4859"/>
                      </a:lnTo>
                      <a:lnTo>
                        <a:pt x="16789" y="4311"/>
                      </a:lnTo>
                      <a:lnTo>
                        <a:pt x="11669" y="4311"/>
                      </a:lnTo>
                      <a:lnTo>
                        <a:pt x="11669" y="3644"/>
                      </a:lnTo>
                      <a:lnTo>
                        <a:pt x="16729" y="3644"/>
                      </a:lnTo>
                      <a:lnTo>
                        <a:pt x="16681" y="3097"/>
                      </a:lnTo>
                      <a:lnTo>
                        <a:pt x="11669" y="3097"/>
                      </a:lnTo>
                      <a:lnTo>
                        <a:pt x="11669" y="2430"/>
                      </a:lnTo>
                      <a:lnTo>
                        <a:pt x="16610" y="2430"/>
                      </a:lnTo>
                      <a:cubicBezTo>
                        <a:pt x="16586" y="2251"/>
                        <a:pt x="16574" y="2061"/>
                        <a:pt x="16551" y="1882"/>
                      </a:cubicBezTo>
                      <a:lnTo>
                        <a:pt x="11669" y="1882"/>
                      </a:lnTo>
                      <a:lnTo>
                        <a:pt x="11669" y="1215"/>
                      </a:lnTo>
                      <a:lnTo>
                        <a:pt x="16491" y="1215"/>
                      </a:lnTo>
                      <a:cubicBezTo>
                        <a:pt x="16479" y="1037"/>
                        <a:pt x="16467" y="846"/>
                        <a:pt x="16443" y="668"/>
                      </a:cubicBezTo>
                      <a:lnTo>
                        <a:pt x="11669" y="668"/>
                      </a:lnTo>
                      <a:lnTo>
                        <a:pt x="116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" name="Google Shape;3383;p71"/>
                <p:cNvSpPr/>
                <p:nvPr/>
              </p:nvSpPr>
              <p:spPr>
                <a:xfrm>
                  <a:off x="3322655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cubicBezTo>
                        <a:pt x="25" y="441"/>
                        <a:pt x="36" y="227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6" name="Google Shape;3384;p71"/>
                <p:cNvSpPr/>
                <p:nvPr/>
              </p:nvSpPr>
              <p:spPr>
                <a:xfrm>
                  <a:off x="3341444" y="3377972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27"/>
                        <a:pt x="0" y="453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7" name="Google Shape;3385;p71"/>
                <p:cNvSpPr/>
                <p:nvPr/>
              </p:nvSpPr>
              <p:spPr>
                <a:xfrm>
                  <a:off x="3320976" y="3968421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0"/>
                      </a:moveTo>
                      <a:lnTo>
                        <a:pt x="48" y="0"/>
                      </a:ln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0" y="667"/>
                      </a:lnTo>
                      <a:cubicBezTo>
                        <a:pt x="24" y="441"/>
                        <a:pt x="36" y="227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8" name="Google Shape;3386;p71"/>
                <p:cNvSpPr/>
                <p:nvPr/>
              </p:nvSpPr>
              <p:spPr>
                <a:xfrm>
                  <a:off x="3341201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2" y="1"/>
                      </a:moveTo>
                      <a:cubicBezTo>
                        <a:pt x="1" y="227"/>
                        <a:pt x="1" y="453"/>
                        <a:pt x="1" y="667"/>
                      </a:cubicBezTo>
                      <a:lnTo>
                        <a:pt x="3203" y="667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9" name="Google Shape;3387;p71"/>
                <p:cNvSpPr/>
                <p:nvPr/>
              </p:nvSpPr>
              <p:spPr>
                <a:xfrm>
                  <a:off x="3341444" y="3328846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15"/>
                        <a:pt x="0" y="441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0" name="Google Shape;3388;p71"/>
                <p:cNvSpPr/>
                <p:nvPr/>
              </p:nvSpPr>
              <p:spPr>
                <a:xfrm>
                  <a:off x="3317356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60" y="0"/>
                      </a:moveTo>
                      <a:lnTo>
                        <a:pt x="60" y="0"/>
                      </a:lnTo>
                      <a:cubicBezTo>
                        <a:pt x="37" y="226"/>
                        <a:pt x="25" y="453"/>
                        <a:pt x="1" y="667"/>
                      </a:cubicBezTo>
                      <a:lnTo>
                        <a:pt x="1" y="667"/>
                      </a:lnTo>
                      <a:cubicBezTo>
                        <a:pt x="25" y="453"/>
                        <a:pt x="37" y="226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1" name="Google Shape;3389;p71"/>
                <p:cNvSpPr/>
                <p:nvPr/>
              </p:nvSpPr>
              <p:spPr>
                <a:xfrm>
                  <a:off x="3315677" y="4042101"/>
                  <a:ext cx="99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596" extrusionOk="0">
                      <a:moveTo>
                        <a:pt x="48" y="1"/>
                      </a:moveTo>
                      <a:cubicBezTo>
                        <a:pt x="26" y="191"/>
                        <a:pt x="14" y="380"/>
                        <a:pt x="3" y="561"/>
                      </a:cubicBezTo>
                      <a:lnTo>
                        <a:pt x="3" y="561"/>
                      </a:lnTo>
                      <a:cubicBezTo>
                        <a:pt x="15" y="371"/>
                        <a:pt x="37" y="191"/>
                        <a:pt x="48" y="1"/>
                      </a:cubicBezTo>
                      <a:close/>
                      <a:moveTo>
                        <a:pt x="3" y="561"/>
                      </a:moveTo>
                      <a:lnTo>
                        <a:pt x="3" y="561"/>
                      </a:lnTo>
                      <a:cubicBezTo>
                        <a:pt x="2" y="572"/>
                        <a:pt x="1" y="584"/>
                        <a:pt x="0" y="596"/>
                      </a:cubicBezTo>
                      <a:cubicBezTo>
                        <a:pt x="1" y="584"/>
                        <a:pt x="2" y="572"/>
                        <a:pt x="3" y="56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" name="Google Shape;3390;p71"/>
                <p:cNvSpPr/>
                <p:nvPr/>
              </p:nvSpPr>
              <p:spPr>
                <a:xfrm>
                  <a:off x="3319297" y="3993217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48" y="1"/>
                      </a:moveTo>
                      <a:lnTo>
                        <a:pt x="0" y="667"/>
                      </a:lnTo>
                      <a:cubicBezTo>
                        <a:pt x="24" y="441"/>
                        <a:pt x="36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" name="Google Shape;3391;p71"/>
                <p:cNvSpPr/>
                <p:nvPr/>
              </p:nvSpPr>
              <p:spPr>
                <a:xfrm>
                  <a:off x="3341444" y="3353399"/>
                  <a:ext cx="6455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80" extrusionOk="0">
                      <a:moveTo>
                        <a:pt x="0" y="1"/>
                      </a:moveTo>
                      <a:cubicBezTo>
                        <a:pt x="0" y="203"/>
                        <a:pt x="0" y="418"/>
                        <a:pt x="0" y="620"/>
                      </a:cubicBezTo>
                      <a:lnTo>
                        <a:pt x="0" y="680"/>
                      </a:lnTo>
                      <a:lnTo>
                        <a:pt x="3191" y="680"/>
                      </a:lnTo>
                      <a:lnTo>
                        <a:pt x="319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4" name="Google Shape;3392;p71"/>
                <p:cNvSpPr/>
                <p:nvPr/>
              </p:nvSpPr>
              <p:spPr>
                <a:xfrm>
                  <a:off x="3329875" y="382079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5" y="1"/>
                      </a:moveTo>
                      <a:lnTo>
                        <a:pt x="1" y="668"/>
                      </a:lnTo>
                      <a:lnTo>
                        <a:pt x="13" y="668"/>
                      </a:lnTo>
                      <a:cubicBezTo>
                        <a:pt x="13" y="441"/>
                        <a:pt x="37" y="227"/>
                        <a:pt x="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5" name="Google Shape;3393;p71"/>
                <p:cNvSpPr/>
                <p:nvPr/>
              </p:nvSpPr>
              <p:spPr>
                <a:xfrm>
                  <a:off x="3341201" y="3427342"/>
                  <a:ext cx="64801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7" extrusionOk="0">
                      <a:moveTo>
                        <a:pt x="1" y="0"/>
                      </a:moveTo>
                      <a:cubicBezTo>
                        <a:pt x="1" y="214"/>
                        <a:pt x="1" y="441"/>
                        <a:pt x="1" y="667"/>
                      </a:cubicBezTo>
                      <a:lnTo>
                        <a:pt x="3203" y="66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6" name="Google Shape;3394;p71"/>
                <p:cNvSpPr/>
                <p:nvPr/>
              </p:nvSpPr>
              <p:spPr>
                <a:xfrm>
                  <a:off x="3328439" y="3845372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lnTo>
                        <a:pt x="1" y="667"/>
                      </a:lnTo>
                      <a:lnTo>
                        <a:pt x="12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7" name="Google Shape;3395;p71"/>
                <p:cNvSpPr/>
                <p:nvPr/>
              </p:nvSpPr>
              <p:spPr>
                <a:xfrm>
                  <a:off x="3558175" y="4042101"/>
                  <a:ext cx="97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03"/>
                        <a:pt x="24" y="394"/>
                        <a:pt x="48" y="596"/>
                      </a:cubicBezTo>
                      <a:cubicBezTo>
                        <a:pt x="24" y="394"/>
                        <a:pt x="12" y="20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" name="Google Shape;3396;p71"/>
                <p:cNvSpPr/>
                <p:nvPr/>
              </p:nvSpPr>
              <p:spPr>
                <a:xfrm>
                  <a:off x="3340230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3" y="0"/>
                      </a:moveTo>
                      <a:cubicBezTo>
                        <a:pt x="13" y="227"/>
                        <a:pt x="1" y="441"/>
                        <a:pt x="1" y="667"/>
                      </a:cubicBez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" name="Google Shape;3397;p71"/>
                <p:cNvSpPr/>
                <p:nvPr/>
              </p:nvSpPr>
              <p:spPr>
                <a:xfrm>
                  <a:off x="3554555" y="3992974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668"/>
                      </a:moveTo>
                      <a:cubicBezTo>
                        <a:pt x="36" y="453"/>
                        <a:pt x="12" y="227"/>
                        <a:pt x="0" y="1"/>
                      </a:cubicBezTo>
                      <a:lnTo>
                        <a:pt x="0" y="1"/>
                      </a:lnTo>
                      <a:cubicBezTo>
                        <a:pt x="12" y="227"/>
                        <a:pt x="36" y="453"/>
                        <a:pt x="48" y="6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" name="Google Shape;3398;p71"/>
                <p:cNvSpPr/>
                <p:nvPr/>
              </p:nvSpPr>
              <p:spPr>
                <a:xfrm>
                  <a:off x="3552876" y="3968421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7"/>
                        <a:pt x="24" y="441"/>
                        <a:pt x="48" y="667"/>
                      </a:cubicBezTo>
                      <a:cubicBezTo>
                        <a:pt x="36" y="441"/>
                        <a:pt x="12" y="22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1" name="Google Shape;3399;p71"/>
                <p:cNvSpPr/>
                <p:nvPr/>
              </p:nvSpPr>
              <p:spPr>
                <a:xfrm>
                  <a:off x="3339765" y="3525574"/>
                  <a:ext cx="6623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668" extrusionOk="0">
                      <a:moveTo>
                        <a:pt x="12" y="1"/>
                      </a:moveTo>
                      <a:cubicBezTo>
                        <a:pt x="12" y="227"/>
                        <a:pt x="12" y="441"/>
                        <a:pt x="0" y="668"/>
                      </a:cubicBezTo>
                      <a:lnTo>
                        <a:pt x="3274" y="668"/>
                      </a:lnTo>
                      <a:lnTo>
                        <a:pt x="327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2" name="Google Shape;3400;p71"/>
                <p:cNvSpPr/>
                <p:nvPr/>
              </p:nvSpPr>
              <p:spPr>
                <a:xfrm>
                  <a:off x="3556233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1" y="0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37" y="453"/>
                        <a:pt x="25" y="226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3" name="Google Shape;3401;p71"/>
                <p:cNvSpPr/>
                <p:nvPr/>
              </p:nvSpPr>
              <p:spPr>
                <a:xfrm>
                  <a:off x="3340958" y="3451895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cubicBezTo>
                        <a:pt x="1" y="215"/>
                        <a:pt x="1" y="441"/>
                        <a:pt x="1" y="667"/>
                      </a:cubicBez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4" name="Google Shape;3402;p71"/>
                <p:cNvSpPr/>
                <p:nvPr/>
              </p:nvSpPr>
              <p:spPr>
                <a:xfrm>
                  <a:off x="3324111" y="3919295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48" y="0"/>
                      </a:moveTo>
                      <a:cubicBezTo>
                        <a:pt x="36" y="215"/>
                        <a:pt x="12" y="441"/>
                        <a:pt x="0" y="667"/>
                      </a:cubicBezTo>
                      <a:lnTo>
                        <a:pt x="12" y="667"/>
                      </a:lnTo>
                      <a:cubicBezTo>
                        <a:pt x="24" y="441"/>
                        <a:pt x="36" y="227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5" name="Google Shape;3403;p71"/>
                <p:cNvSpPr/>
                <p:nvPr/>
              </p:nvSpPr>
              <p:spPr>
                <a:xfrm>
                  <a:off x="3325790" y="3894499"/>
                  <a:ext cx="99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79" extrusionOk="0">
                      <a:moveTo>
                        <a:pt x="36" y="0"/>
                      </a:moveTo>
                      <a:cubicBezTo>
                        <a:pt x="24" y="226"/>
                        <a:pt x="12" y="453"/>
                        <a:pt x="1" y="679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6" name="Google Shape;3404;p71"/>
                <p:cNvSpPr/>
                <p:nvPr/>
              </p:nvSpPr>
              <p:spPr>
                <a:xfrm>
                  <a:off x="332722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7" y="1"/>
                      </a:moveTo>
                      <a:lnTo>
                        <a:pt x="1" y="667"/>
                      </a:lnTo>
                      <a:cubicBezTo>
                        <a:pt x="25" y="453"/>
                        <a:pt x="37" y="227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7" name="Google Shape;3405;p71"/>
                <p:cNvSpPr/>
                <p:nvPr/>
              </p:nvSpPr>
              <p:spPr>
                <a:xfrm>
                  <a:off x="3560096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" y="87"/>
                        <a:pt x="11" y="173"/>
                        <a:pt x="19" y="258"/>
                      </a:cubicBezTo>
                      <a:lnTo>
                        <a:pt x="19" y="258"/>
                      </a:lnTo>
                      <a:lnTo>
                        <a:pt x="0" y="0"/>
                      </a:lnTo>
                      <a:close/>
                      <a:moveTo>
                        <a:pt x="19" y="258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45" y="528"/>
                        <a:pt x="31" y="394"/>
                        <a:pt x="19" y="25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8" name="Google Shape;3406;p71"/>
                <p:cNvSpPr/>
                <p:nvPr/>
              </p:nvSpPr>
              <p:spPr>
                <a:xfrm>
                  <a:off x="3559125" y="4054863"/>
                  <a:ext cx="20" cy="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9" extrusionOk="0">
                      <a:moveTo>
                        <a:pt x="1" y="48"/>
                      </a:moveTo>
                      <a:cubicBezTo>
                        <a:pt x="1" y="25"/>
                        <a:pt x="1" y="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9" name="Google Shape;3407;p71"/>
                <p:cNvSpPr/>
                <p:nvPr/>
              </p:nvSpPr>
              <p:spPr>
                <a:xfrm>
                  <a:off x="3340473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3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0" name="Google Shape;3408;p71"/>
                <p:cNvSpPr/>
                <p:nvPr/>
              </p:nvSpPr>
              <p:spPr>
                <a:xfrm>
                  <a:off x="3313513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60" y="0"/>
                      </a:moveTo>
                      <a:lnTo>
                        <a:pt x="60" y="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1" name="Google Shape;3409;p71"/>
                <p:cNvSpPr/>
                <p:nvPr/>
              </p:nvSpPr>
              <p:spPr>
                <a:xfrm>
                  <a:off x="334095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3" y="667"/>
                      </a:ln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2" name="Google Shape;3410;p71"/>
                <p:cNvSpPr/>
                <p:nvPr/>
              </p:nvSpPr>
              <p:spPr>
                <a:xfrm>
                  <a:off x="3341201" y="3304273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cubicBezTo>
                        <a:pt x="1" y="215"/>
                        <a:pt x="1" y="442"/>
                        <a:pt x="1" y="668"/>
                      </a:cubicBezTo>
                      <a:lnTo>
                        <a:pt x="3203" y="668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" name="Google Shape;3411;p71"/>
                <p:cNvSpPr/>
                <p:nvPr/>
              </p:nvSpPr>
              <p:spPr>
                <a:xfrm>
                  <a:off x="3315677" y="4054377"/>
                  <a:ext cx="20" cy="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" extrusionOk="0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" name="Google Shape;3412;p71"/>
                <p:cNvSpPr/>
                <p:nvPr/>
              </p:nvSpPr>
              <p:spPr>
                <a:xfrm>
                  <a:off x="3340716" y="3254924"/>
                  <a:ext cx="6528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79" extrusionOk="0">
                      <a:moveTo>
                        <a:pt x="1" y="0"/>
                      </a:moveTo>
                      <a:cubicBezTo>
                        <a:pt x="1" y="226"/>
                        <a:pt x="13" y="453"/>
                        <a:pt x="13" y="679"/>
                      </a:cubicBezTo>
                      <a:lnTo>
                        <a:pt x="3227" y="679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" name="Google Shape;3413;p71"/>
                <p:cNvSpPr/>
                <p:nvPr/>
              </p:nvSpPr>
              <p:spPr>
                <a:xfrm>
                  <a:off x="3468578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" name="Google Shape;3414;p71"/>
                <p:cNvSpPr/>
                <p:nvPr/>
              </p:nvSpPr>
              <p:spPr>
                <a:xfrm>
                  <a:off x="3468578" y="3427342"/>
                  <a:ext cx="6504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" name="Google Shape;3415;p71"/>
                <p:cNvSpPr/>
                <p:nvPr/>
              </p:nvSpPr>
              <p:spPr>
                <a:xfrm>
                  <a:off x="3468578" y="3353399"/>
                  <a:ext cx="64801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80" extrusionOk="0">
                      <a:moveTo>
                        <a:pt x="1" y="1"/>
                      </a:moveTo>
                      <a:lnTo>
                        <a:pt x="1" y="680"/>
                      </a:lnTo>
                      <a:lnTo>
                        <a:pt x="3204" y="680"/>
                      </a:lnTo>
                      <a:lnTo>
                        <a:pt x="3204" y="620"/>
                      </a:lnTo>
                      <a:lnTo>
                        <a:pt x="32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8" name="Google Shape;3416;p71"/>
                <p:cNvSpPr/>
                <p:nvPr/>
              </p:nvSpPr>
              <p:spPr>
                <a:xfrm>
                  <a:off x="3468578" y="3377972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9" name="Google Shape;3417;p71"/>
                <p:cNvSpPr/>
                <p:nvPr/>
              </p:nvSpPr>
              <p:spPr>
                <a:xfrm>
                  <a:off x="3551177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lnTo>
                        <a:pt x="37" y="668"/>
                      </a:lnTo>
                      <a:lnTo>
                        <a:pt x="48" y="668"/>
                      </a:lnTo>
                      <a:cubicBezTo>
                        <a:pt x="37" y="441"/>
                        <a:pt x="25" y="21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0" name="Google Shape;3418;p71"/>
                <p:cNvSpPr/>
                <p:nvPr/>
              </p:nvSpPr>
              <p:spPr>
                <a:xfrm>
                  <a:off x="3468578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99" y="667"/>
                      </a:lnTo>
                      <a:lnTo>
                        <a:pt x="32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1" name="Google Shape;3419;p71"/>
                <p:cNvSpPr/>
                <p:nvPr/>
              </p:nvSpPr>
              <p:spPr>
                <a:xfrm>
                  <a:off x="3468578" y="3525574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75" y="668"/>
                      </a:lnTo>
                      <a:cubicBezTo>
                        <a:pt x="3275" y="441"/>
                        <a:pt x="3275" y="227"/>
                        <a:pt x="32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" name="Google Shape;3420;p71"/>
                <p:cNvSpPr/>
                <p:nvPr/>
              </p:nvSpPr>
              <p:spPr>
                <a:xfrm>
                  <a:off x="3468578" y="332884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192" y="667"/>
                      </a:lnTo>
                      <a:cubicBezTo>
                        <a:pt x="3204" y="441"/>
                        <a:pt x="3204" y="215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" name="Google Shape;3421;p71"/>
                <p:cNvSpPr/>
                <p:nvPr/>
              </p:nvSpPr>
              <p:spPr>
                <a:xfrm>
                  <a:off x="3468578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" name="Google Shape;3422;p71"/>
                <p:cNvSpPr/>
                <p:nvPr/>
              </p:nvSpPr>
              <p:spPr>
                <a:xfrm>
                  <a:off x="3340473" y="3230350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3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5" name="Google Shape;3423;p71"/>
                <p:cNvSpPr/>
                <p:nvPr/>
              </p:nvSpPr>
              <p:spPr>
                <a:xfrm>
                  <a:off x="3468578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6" name="Google Shape;3424;p71"/>
                <p:cNvSpPr/>
                <p:nvPr/>
              </p:nvSpPr>
              <p:spPr>
                <a:xfrm>
                  <a:off x="3468578" y="3451895"/>
                  <a:ext cx="6528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cubicBezTo>
                        <a:pt x="3228" y="441"/>
                        <a:pt x="3228" y="215"/>
                        <a:pt x="32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7" name="Google Shape;3425;p71"/>
                <p:cNvSpPr/>
                <p:nvPr/>
              </p:nvSpPr>
              <p:spPr>
                <a:xfrm>
                  <a:off x="3468578" y="3304273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04" y="668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8" name="Google Shape;3426;p71"/>
                <p:cNvSpPr/>
                <p:nvPr/>
              </p:nvSpPr>
              <p:spPr>
                <a:xfrm>
                  <a:off x="3336145" y="3673197"/>
                  <a:ext cx="698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668" extrusionOk="0">
                      <a:moveTo>
                        <a:pt x="12" y="0"/>
                      </a:moveTo>
                      <a:cubicBezTo>
                        <a:pt x="12" y="227"/>
                        <a:pt x="1" y="453"/>
                        <a:pt x="1" y="667"/>
                      </a:cubicBezTo>
                      <a:lnTo>
                        <a:pt x="3453" y="667"/>
                      </a:lnTo>
                      <a:lnTo>
                        <a:pt x="34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9" name="Google Shape;3427;p71"/>
                <p:cNvSpPr/>
                <p:nvPr/>
              </p:nvSpPr>
              <p:spPr>
                <a:xfrm>
                  <a:off x="3468578" y="3205797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cubicBezTo>
                        <a:pt x="3263" y="441"/>
                        <a:pt x="3263" y="227"/>
                        <a:pt x="32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0" name="Google Shape;3428;p71"/>
                <p:cNvSpPr/>
                <p:nvPr/>
              </p:nvSpPr>
              <p:spPr>
                <a:xfrm>
                  <a:off x="3333253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4" y="1"/>
                      </a:moveTo>
                      <a:cubicBezTo>
                        <a:pt x="13" y="215"/>
                        <a:pt x="1" y="441"/>
                        <a:pt x="1" y="667"/>
                      </a:cubicBezTo>
                      <a:lnTo>
                        <a:pt x="13" y="6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1" name="Google Shape;3429;p71"/>
                <p:cNvSpPr/>
                <p:nvPr/>
              </p:nvSpPr>
              <p:spPr>
                <a:xfrm>
                  <a:off x="3337581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lnTo>
                        <a:pt x="338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2" name="Google Shape;3430;p71"/>
                <p:cNvSpPr/>
                <p:nvPr/>
              </p:nvSpPr>
              <p:spPr>
                <a:xfrm>
                  <a:off x="3334223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2" y="667"/>
                      </a:lnTo>
                      <a:cubicBezTo>
                        <a:pt x="24" y="453"/>
                        <a:pt x="24" y="226"/>
                        <a:pt x="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3" name="Google Shape;3431;p71"/>
                <p:cNvSpPr/>
                <p:nvPr/>
              </p:nvSpPr>
              <p:spPr>
                <a:xfrm>
                  <a:off x="3335174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25" y="1"/>
                      </a:moveTo>
                      <a:cubicBezTo>
                        <a:pt x="13" y="227"/>
                        <a:pt x="1" y="453"/>
                        <a:pt x="1" y="668"/>
                      </a:cubicBezTo>
                      <a:lnTo>
                        <a:pt x="3501" y="668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4" name="Google Shape;3432;p71"/>
                <p:cNvSpPr/>
                <p:nvPr/>
              </p:nvSpPr>
              <p:spPr>
                <a:xfrm>
                  <a:off x="3336873" y="3648381"/>
                  <a:ext cx="6912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680" extrusionOk="0">
                      <a:moveTo>
                        <a:pt x="24" y="1"/>
                      </a:moveTo>
                      <a:lnTo>
                        <a:pt x="0" y="680"/>
                      </a:lnTo>
                      <a:lnTo>
                        <a:pt x="3417" y="680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5" name="Google Shape;3433;p71"/>
                <p:cNvSpPr/>
                <p:nvPr/>
              </p:nvSpPr>
              <p:spPr>
                <a:xfrm>
                  <a:off x="346857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6" name="Google Shape;3434;p71"/>
                <p:cNvSpPr/>
                <p:nvPr/>
              </p:nvSpPr>
              <p:spPr>
                <a:xfrm>
                  <a:off x="3340008" y="3205797"/>
                  <a:ext cx="6599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668" extrusionOk="0">
                      <a:moveTo>
                        <a:pt x="0" y="0"/>
                      </a:moveTo>
                      <a:cubicBezTo>
                        <a:pt x="12" y="227"/>
                        <a:pt x="12" y="441"/>
                        <a:pt x="12" y="667"/>
                      </a:cubicBezTo>
                      <a:lnTo>
                        <a:pt x="3262" y="667"/>
                      </a:lnTo>
                      <a:lnTo>
                        <a:pt x="32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7" name="Google Shape;3435;p71"/>
                <p:cNvSpPr/>
                <p:nvPr/>
              </p:nvSpPr>
              <p:spPr>
                <a:xfrm>
                  <a:off x="3468578" y="3230350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cubicBezTo>
                        <a:pt x="3239" y="453"/>
                        <a:pt x="3251" y="227"/>
                        <a:pt x="32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8" name="Google Shape;3436;p71"/>
                <p:cNvSpPr/>
                <p:nvPr/>
              </p:nvSpPr>
              <p:spPr>
                <a:xfrm>
                  <a:off x="3468578" y="3254924"/>
                  <a:ext cx="65529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3216" y="679"/>
                      </a:lnTo>
                      <a:cubicBezTo>
                        <a:pt x="3228" y="453"/>
                        <a:pt x="3228" y="226"/>
                        <a:pt x="32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9" name="Google Shape;3437;p71"/>
                <p:cNvSpPr/>
                <p:nvPr/>
              </p:nvSpPr>
              <p:spPr>
                <a:xfrm>
                  <a:off x="354298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0"/>
                      </a:moveTo>
                      <a:cubicBezTo>
                        <a:pt x="13" y="227"/>
                        <a:pt x="13" y="441"/>
                        <a:pt x="25" y="667"/>
                      </a:cubicBezTo>
                      <a:lnTo>
                        <a:pt x="49" y="66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60" name="Google Shape;3438;p71"/>
                <p:cNvSpPr/>
                <p:nvPr/>
              </p:nvSpPr>
              <p:spPr>
                <a:xfrm>
                  <a:off x="3338309" y="3599517"/>
                  <a:ext cx="67693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667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46" y="667"/>
                      </a:lnTo>
                      <a:lnTo>
                        <a:pt x="334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61" name="Google Shape;3439;p71"/>
                <p:cNvSpPr/>
                <p:nvPr/>
              </p:nvSpPr>
              <p:spPr>
                <a:xfrm>
                  <a:off x="3543957" y="3820799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3" y="227"/>
                        <a:pt x="24" y="441"/>
                        <a:pt x="36" y="668"/>
                      </a:cubicBezTo>
                      <a:lnTo>
                        <a:pt x="48" y="668"/>
                      </a:lnTo>
                      <a:cubicBezTo>
                        <a:pt x="36" y="453"/>
                        <a:pt x="24" y="227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62" name="Google Shape;3440;p71"/>
                <p:cNvSpPr/>
                <p:nvPr/>
              </p:nvSpPr>
              <p:spPr>
                <a:xfrm>
                  <a:off x="3540822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1" y="1"/>
                      </a:moveTo>
                      <a:lnTo>
                        <a:pt x="25" y="667"/>
                      </a:lnTo>
                      <a:lnTo>
                        <a:pt x="37" y="667"/>
                      </a:lnTo>
                      <a:cubicBezTo>
                        <a:pt x="25" y="441"/>
                        <a:pt x="13" y="215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63" name="Google Shape;3441;p71"/>
                <p:cNvSpPr/>
                <p:nvPr/>
              </p:nvSpPr>
              <p:spPr>
                <a:xfrm>
                  <a:off x="3545170" y="3845372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0" y="0"/>
                      </a:moveTo>
                      <a:lnTo>
                        <a:pt x="36" y="667"/>
                      </a:lnTo>
                      <a:lnTo>
                        <a:pt x="60" y="66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45" name="Google Shape;3442;p71"/>
                <p:cNvSpPr/>
                <p:nvPr/>
              </p:nvSpPr>
              <p:spPr>
                <a:xfrm>
                  <a:off x="3541793" y="3771672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0" y="1"/>
                      </a:moveTo>
                      <a:cubicBezTo>
                        <a:pt x="0" y="215"/>
                        <a:pt x="12" y="442"/>
                        <a:pt x="24" y="668"/>
                      </a:cubicBezTo>
                      <a:lnTo>
                        <a:pt x="36" y="668"/>
                      </a:lnTo>
                      <a:cubicBezTo>
                        <a:pt x="36" y="442"/>
                        <a:pt x="24" y="215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46" name="Google Shape;3443;p71"/>
                <p:cNvSpPr/>
                <p:nvPr/>
              </p:nvSpPr>
              <p:spPr>
                <a:xfrm>
                  <a:off x="333084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cubicBezTo>
                        <a:pt x="24" y="227"/>
                        <a:pt x="12" y="441"/>
                        <a:pt x="1" y="667"/>
                      </a:cubicBezTo>
                      <a:lnTo>
                        <a:pt x="24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47" name="Google Shape;3444;p71"/>
                <p:cNvSpPr/>
                <p:nvPr/>
              </p:nvSpPr>
              <p:spPr>
                <a:xfrm>
                  <a:off x="3549498" y="391929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0" y="0"/>
                      </a:moveTo>
                      <a:cubicBezTo>
                        <a:pt x="12" y="215"/>
                        <a:pt x="24" y="441"/>
                        <a:pt x="48" y="667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48" name="Google Shape;3445;p71"/>
                <p:cNvSpPr/>
                <p:nvPr/>
              </p:nvSpPr>
              <p:spPr>
                <a:xfrm>
                  <a:off x="3332302" y="3771672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24" y="1"/>
                      </a:moveTo>
                      <a:cubicBezTo>
                        <a:pt x="24" y="215"/>
                        <a:pt x="12" y="442"/>
                        <a:pt x="0" y="668"/>
                      </a:cubicBezTo>
                      <a:lnTo>
                        <a:pt x="12" y="668"/>
                      </a:lnTo>
                      <a:cubicBezTo>
                        <a:pt x="12" y="442"/>
                        <a:pt x="24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49" name="Google Shape;3446;p71"/>
                <p:cNvSpPr/>
                <p:nvPr/>
              </p:nvSpPr>
              <p:spPr>
                <a:xfrm>
                  <a:off x="3339280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3298" y="667"/>
                      </a:ln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50" name="Google Shape;3447;p71"/>
                <p:cNvSpPr/>
                <p:nvPr/>
              </p:nvSpPr>
              <p:spPr>
                <a:xfrm>
                  <a:off x="3539871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0" y="0"/>
                      </a:moveTo>
                      <a:cubicBezTo>
                        <a:pt x="0" y="226"/>
                        <a:pt x="12" y="453"/>
                        <a:pt x="24" y="667"/>
                      </a:cubicBezTo>
                      <a:lnTo>
                        <a:pt x="36" y="667"/>
                      </a:lnTo>
                      <a:cubicBezTo>
                        <a:pt x="24" y="453"/>
                        <a:pt x="12" y="226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51" name="Google Shape;3448;p71"/>
                <p:cNvSpPr/>
                <p:nvPr/>
              </p:nvSpPr>
              <p:spPr>
                <a:xfrm>
                  <a:off x="354660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2" y="227"/>
                        <a:pt x="24" y="453"/>
                        <a:pt x="36" y="667"/>
                      </a:cubicBezTo>
                      <a:lnTo>
                        <a:pt x="48" y="667"/>
                      </a:lnTo>
                      <a:cubicBezTo>
                        <a:pt x="36" y="453"/>
                        <a:pt x="24" y="227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52" name="Google Shape;3449;p71"/>
                <p:cNvSpPr/>
                <p:nvPr/>
              </p:nvSpPr>
              <p:spPr>
                <a:xfrm>
                  <a:off x="3548062" y="3894499"/>
                  <a:ext cx="97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79" extrusionOk="0">
                      <a:moveTo>
                        <a:pt x="0" y="0"/>
                      </a:moveTo>
                      <a:cubicBezTo>
                        <a:pt x="12" y="226"/>
                        <a:pt x="24" y="453"/>
                        <a:pt x="36" y="679"/>
                      </a:cubicBezTo>
                      <a:lnTo>
                        <a:pt x="48" y="67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53" name="Google Shape;3450;p71"/>
                <p:cNvSpPr/>
                <p:nvPr/>
              </p:nvSpPr>
              <p:spPr>
                <a:xfrm>
                  <a:off x="3338794" y="3574701"/>
                  <a:ext cx="6720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80" extrusionOk="0">
                      <a:moveTo>
                        <a:pt x="24" y="1"/>
                      </a:moveTo>
                      <a:cubicBezTo>
                        <a:pt x="24" y="227"/>
                        <a:pt x="12" y="453"/>
                        <a:pt x="0" y="679"/>
                      </a:cubicBezTo>
                      <a:lnTo>
                        <a:pt x="3322" y="679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54" name="Google Shape;3451;p71"/>
                <p:cNvSpPr/>
                <p:nvPr/>
              </p:nvSpPr>
              <p:spPr>
                <a:xfrm>
                  <a:off x="3468578" y="3648623"/>
                  <a:ext cx="693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430" y="668"/>
                      </a:lnTo>
                      <a:cubicBezTo>
                        <a:pt x="3430" y="441"/>
                        <a:pt x="3418" y="227"/>
                        <a:pt x="34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55" name="Google Shape;3452;p71"/>
                <p:cNvSpPr/>
                <p:nvPr/>
              </p:nvSpPr>
              <p:spPr>
                <a:xfrm>
                  <a:off x="3468578" y="3574701"/>
                  <a:ext cx="6720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323" y="667"/>
                      </a:lnTo>
                      <a:cubicBezTo>
                        <a:pt x="3323" y="453"/>
                        <a:pt x="3323" y="227"/>
                        <a:pt x="33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56" name="Google Shape;3453;p71"/>
                <p:cNvSpPr/>
                <p:nvPr/>
              </p:nvSpPr>
              <p:spPr>
                <a:xfrm>
                  <a:off x="3468578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501" y="668"/>
                      </a:lnTo>
                      <a:cubicBezTo>
                        <a:pt x="3501" y="453"/>
                        <a:pt x="3489" y="227"/>
                        <a:pt x="34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57" name="Google Shape;3454;p71"/>
                <p:cNvSpPr/>
                <p:nvPr/>
              </p:nvSpPr>
              <p:spPr>
                <a:xfrm>
                  <a:off x="3468578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cubicBezTo>
                        <a:pt x="3382" y="441"/>
                        <a:pt x="3382" y="215"/>
                        <a:pt x="3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758" name="Google Shape;3455;p71"/>
                <p:cNvGrpSpPr/>
                <p:nvPr/>
              </p:nvGrpSpPr>
              <p:grpSpPr>
                <a:xfrm>
                  <a:off x="3232593" y="4116023"/>
                  <a:ext cx="409394" cy="579406"/>
                  <a:chOff x="3232593" y="4116023"/>
                  <a:chExt cx="409394" cy="579406"/>
                </a:xfrm>
              </p:grpSpPr>
              <p:sp>
                <p:nvSpPr>
                  <p:cNvPr id="3759" name="Google Shape;3456;p71"/>
                  <p:cNvSpPr/>
                  <p:nvPr/>
                </p:nvSpPr>
                <p:spPr>
                  <a:xfrm>
                    <a:off x="3468578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002" y="668"/>
                        </a:lnTo>
                        <a:cubicBezTo>
                          <a:pt x="4990" y="453"/>
                          <a:pt x="4966" y="227"/>
                          <a:pt x="494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0" name="Google Shape;3457;p71"/>
                  <p:cNvSpPr/>
                  <p:nvPr/>
                </p:nvSpPr>
                <p:spPr>
                  <a:xfrm>
                    <a:off x="3468578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4883" y="667"/>
                        </a:lnTo>
                        <a:cubicBezTo>
                          <a:pt x="4871" y="453"/>
                          <a:pt x="4847" y="227"/>
                          <a:pt x="48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1" name="Google Shape;3458;p71"/>
                  <p:cNvSpPr/>
                  <p:nvPr/>
                </p:nvSpPr>
                <p:spPr>
                  <a:xfrm>
                    <a:off x="3468578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2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2" name="Google Shape;3459;p71"/>
                  <p:cNvSpPr/>
                  <p:nvPr/>
                </p:nvSpPr>
                <p:spPr>
                  <a:xfrm>
                    <a:off x="3468578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5121" y="679"/>
                        </a:lnTo>
                        <a:cubicBezTo>
                          <a:pt x="5097" y="453"/>
                          <a:pt x="5085" y="226"/>
                          <a:pt x="50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3" name="Google Shape;3460;p71"/>
                  <p:cNvSpPr/>
                  <p:nvPr/>
                </p:nvSpPr>
                <p:spPr>
                  <a:xfrm>
                    <a:off x="3468578" y="4263645"/>
                    <a:ext cx="11152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4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514" y="667"/>
                        </a:lnTo>
                        <a:cubicBezTo>
                          <a:pt x="5478" y="441"/>
                          <a:pt x="5454" y="227"/>
                          <a:pt x="54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4" name="Google Shape;3461;p71"/>
                  <p:cNvSpPr/>
                  <p:nvPr/>
                </p:nvSpPr>
                <p:spPr>
                  <a:xfrm>
                    <a:off x="3468578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633" y="668"/>
                        </a:lnTo>
                        <a:cubicBezTo>
                          <a:pt x="5609" y="441"/>
                          <a:pt x="5585" y="227"/>
                          <a:pt x="55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5" name="Google Shape;3462;p71"/>
                  <p:cNvSpPr/>
                  <p:nvPr/>
                </p:nvSpPr>
                <p:spPr>
                  <a:xfrm>
                    <a:off x="3468578" y="4214519"/>
                    <a:ext cx="10597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5240" y="667"/>
                        </a:lnTo>
                        <a:cubicBezTo>
                          <a:pt x="5228" y="441"/>
                          <a:pt x="5204" y="215"/>
                          <a:pt x="518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6" name="Google Shape;3463;p71"/>
                  <p:cNvSpPr/>
                  <p:nvPr/>
                </p:nvSpPr>
                <p:spPr>
                  <a:xfrm>
                    <a:off x="3468578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371" y="668"/>
                        </a:lnTo>
                        <a:cubicBezTo>
                          <a:pt x="5347" y="441"/>
                          <a:pt x="5323" y="215"/>
                          <a:pt x="529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7" name="Google Shape;3464;p71"/>
                  <p:cNvSpPr/>
                  <p:nvPr/>
                </p:nvSpPr>
                <p:spPr>
                  <a:xfrm>
                    <a:off x="3468578" y="4632549"/>
                    <a:ext cx="164025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10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8109" y="679"/>
                        </a:lnTo>
                        <a:cubicBezTo>
                          <a:pt x="8085" y="453"/>
                          <a:pt x="8038" y="239"/>
                          <a:pt x="8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8" name="Google Shape;3465;p71"/>
                  <p:cNvSpPr/>
                  <p:nvPr/>
                </p:nvSpPr>
                <p:spPr>
                  <a:xfrm>
                    <a:off x="3468578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895" y="667"/>
                        </a:lnTo>
                        <a:cubicBezTo>
                          <a:pt x="7859" y="453"/>
                          <a:pt x="7823" y="227"/>
                          <a:pt x="778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69" name="Google Shape;3466;p71"/>
                  <p:cNvSpPr/>
                  <p:nvPr/>
                </p:nvSpPr>
                <p:spPr>
                  <a:xfrm>
                    <a:off x="326630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08" y="0"/>
                        </a:moveTo>
                        <a:cubicBezTo>
                          <a:pt x="72" y="226"/>
                          <a:pt x="36" y="453"/>
                          <a:pt x="1" y="667"/>
                        </a:cubicBezTo>
                        <a:lnTo>
                          <a:pt x="6906" y="667"/>
                        </a:lnTo>
                        <a:lnTo>
                          <a:pt x="690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70" name="Google Shape;3467;p71"/>
                  <p:cNvSpPr/>
                  <p:nvPr/>
                </p:nvSpPr>
                <p:spPr>
                  <a:xfrm>
                    <a:off x="3468578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8573" y="667"/>
                        </a:lnTo>
                        <a:cubicBezTo>
                          <a:pt x="8538" y="441"/>
                          <a:pt x="8490" y="215"/>
                          <a:pt x="84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71" name="Google Shape;3468;p71"/>
                  <p:cNvSpPr/>
                  <p:nvPr/>
                </p:nvSpPr>
                <p:spPr>
                  <a:xfrm>
                    <a:off x="3468578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8335" y="679"/>
                        </a:lnTo>
                        <a:cubicBezTo>
                          <a:pt x="8300" y="453"/>
                          <a:pt x="8264" y="226"/>
                          <a:pt x="821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72" name="Google Shape;3469;p71"/>
                  <p:cNvSpPr/>
                  <p:nvPr/>
                </p:nvSpPr>
                <p:spPr>
                  <a:xfrm>
                    <a:off x="326992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96" y="1"/>
                        </a:moveTo>
                        <a:cubicBezTo>
                          <a:pt x="72" y="227"/>
                          <a:pt x="36" y="453"/>
                          <a:pt x="0" y="668"/>
                        </a:cubicBezTo>
                        <a:lnTo>
                          <a:pt x="6727" y="668"/>
                        </a:lnTo>
                        <a:lnTo>
                          <a:pt x="6727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73" name="Google Shape;3470;p71"/>
                  <p:cNvSpPr/>
                  <p:nvPr/>
                </p:nvSpPr>
                <p:spPr>
                  <a:xfrm>
                    <a:off x="3241997" y="4632792"/>
                    <a:ext cx="16400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9" h="668" extrusionOk="0">
                        <a:moveTo>
                          <a:pt x="119" y="1"/>
                        </a:moveTo>
                        <a:cubicBezTo>
                          <a:pt x="84" y="227"/>
                          <a:pt x="48" y="441"/>
                          <a:pt x="0" y="667"/>
                        </a:cubicBezTo>
                        <a:lnTo>
                          <a:pt x="8108" y="667"/>
                        </a:lnTo>
                        <a:lnTo>
                          <a:pt x="810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74" name="Google Shape;3471;p71"/>
                  <p:cNvSpPr/>
                  <p:nvPr/>
                </p:nvSpPr>
                <p:spPr>
                  <a:xfrm>
                    <a:off x="3468578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680" y="668"/>
                        </a:lnTo>
                        <a:cubicBezTo>
                          <a:pt x="7645" y="453"/>
                          <a:pt x="7609" y="227"/>
                          <a:pt x="75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75" name="Google Shape;3472;p71"/>
                  <p:cNvSpPr/>
                  <p:nvPr/>
                </p:nvSpPr>
                <p:spPr>
                  <a:xfrm>
                    <a:off x="3237406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20" y="0"/>
                        </a:moveTo>
                        <a:cubicBezTo>
                          <a:pt x="84" y="226"/>
                          <a:pt x="37" y="453"/>
                          <a:pt x="1" y="679"/>
                        </a:cubicBezTo>
                        <a:lnTo>
                          <a:pt x="8335" y="679"/>
                        </a:lnTo>
                        <a:lnTo>
                          <a:pt x="833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28" name="Google Shape;3473;p71"/>
                  <p:cNvSpPr/>
                  <p:nvPr/>
                </p:nvSpPr>
                <p:spPr>
                  <a:xfrm>
                    <a:off x="3250654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08" y="1"/>
                        </a:moveTo>
                        <a:cubicBezTo>
                          <a:pt x="72" y="227"/>
                          <a:pt x="37" y="453"/>
                          <a:pt x="1" y="668"/>
                        </a:cubicBezTo>
                        <a:lnTo>
                          <a:pt x="7680" y="668"/>
                        </a:lnTo>
                        <a:lnTo>
                          <a:pt x="76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29" name="Google Shape;3474;p71"/>
                  <p:cNvSpPr/>
                  <p:nvPr/>
                </p:nvSpPr>
                <p:spPr>
                  <a:xfrm>
                    <a:off x="3262708" y="4509500"/>
                    <a:ext cx="14329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5" h="680" extrusionOk="0">
                        <a:moveTo>
                          <a:pt x="95" y="1"/>
                        </a:moveTo>
                        <a:cubicBezTo>
                          <a:pt x="60" y="227"/>
                          <a:pt x="36" y="453"/>
                          <a:pt x="0" y="679"/>
                        </a:cubicBezTo>
                        <a:lnTo>
                          <a:pt x="7084" y="679"/>
                        </a:lnTo>
                        <a:lnTo>
                          <a:pt x="708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0" name="Google Shape;3475;p71"/>
                  <p:cNvSpPr/>
                  <p:nvPr/>
                </p:nvSpPr>
                <p:spPr>
                  <a:xfrm>
                    <a:off x="3246326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31" y="0"/>
                        </a:moveTo>
                        <a:cubicBezTo>
                          <a:pt x="84" y="227"/>
                          <a:pt x="36" y="453"/>
                          <a:pt x="0" y="667"/>
                        </a:cubicBezTo>
                        <a:lnTo>
                          <a:pt x="7894" y="667"/>
                        </a:lnTo>
                        <a:lnTo>
                          <a:pt x="789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1" name="Google Shape;3476;p71"/>
                  <p:cNvSpPr/>
                  <p:nvPr/>
                </p:nvSpPr>
                <p:spPr>
                  <a:xfrm>
                    <a:off x="327352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84" y="0"/>
                        </a:moveTo>
                        <a:cubicBezTo>
                          <a:pt x="60" y="227"/>
                          <a:pt x="25" y="453"/>
                          <a:pt x="1" y="667"/>
                        </a:cubicBezTo>
                        <a:lnTo>
                          <a:pt x="6549" y="667"/>
                        </a:lnTo>
                        <a:lnTo>
                          <a:pt x="6549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2" name="Google Shape;3477;p71"/>
                  <p:cNvSpPr/>
                  <p:nvPr/>
                </p:nvSpPr>
                <p:spPr>
                  <a:xfrm>
                    <a:off x="3258845" y="4534296"/>
                    <a:ext cx="14715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6" h="668" extrusionOk="0">
                        <a:moveTo>
                          <a:pt x="108" y="1"/>
                        </a:moveTo>
                        <a:cubicBezTo>
                          <a:pt x="72" y="215"/>
                          <a:pt x="36" y="442"/>
                          <a:pt x="1" y="668"/>
                        </a:cubicBezTo>
                        <a:lnTo>
                          <a:pt x="7275" y="668"/>
                        </a:lnTo>
                        <a:lnTo>
                          <a:pt x="72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3" name="Google Shape;3478;p71"/>
                  <p:cNvSpPr/>
                  <p:nvPr/>
                </p:nvSpPr>
                <p:spPr>
                  <a:xfrm>
                    <a:off x="3255002" y="4558870"/>
                    <a:ext cx="15100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6" h="668" extrusionOk="0">
                        <a:moveTo>
                          <a:pt x="95" y="0"/>
                        </a:moveTo>
                        <a:cubicBezTo>
                          <a:pt x="60" y="227"/>
                          <a:pt x="24" y="441"/>
                          <a:pt x="0" y="667"/>
                        </a:cubicBezTo>
                        <a:lnTo>
                          <a:pt x="7465" y="667"/>
                        </a:lnTo>
                        <a:lnTo>
                          <a:pt x="746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4" name="Google Shape;3479;p71"/>
                  <p:cNvSpPr/>
                  <p:nvPr/>
                </p:nvSpPr>
                <p:spPr>
                  <a:xfrm>
                    <a:off x="3232593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32" y="1"/>
                        </a:moveTo>
                        <a:cubicBezTo>
                          <a:pt x="84" y="215"/>
                          <a:pt x="48" y="441"/>
                          <a:pt x="1" y="667"/>
                        </a:cubicBezTo>
                        <a:lnTo>
                          <a:pt x="8573" y="667"/>
                        </a:lnTo>
                        <a:lnTo>
                          <a:pt x="857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5" name="Google Shape;3480;p71"/>
                  <p:cNvSpPr/>
                  <p:nvPr/>
                </p:nvSpPr>
                <p:spPr>
                  <a:xfrm>
                    <a:off x="3468578" y="4534296"/>
                    <a:ext cx="14764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0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299" y="668"/>
                        </a:lnTo>
                        <a:lnTo>
                          <a:pt x="71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6" name="Google Shape;3481;p71"/>
                  <p:cNvSpPr/>
                  <p:nvPr/>
                </p:nvSpPr>
                <p:spPr>
                  <a:xfrm>
                    <a:off x="3468578" y="4411247"/>
                    <a:ext cx="129582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7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407" y="668"/>
                        </a:lnTo>
                        <a:lnTo>
                          <a:pt x="629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7" name="Google Shape;3482;p71"/>
                  <p:cNvSpPr/>
                  <p:nvPr/>
                </p:nvSpPr>
                <p:spPr>
                  <a:xfrm>
                    <a:off x="3468578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228" y="667"/>
                        </a:lnTo>
                        <a:cubicBezTo>
                          <a:pt x="6204" y="441"/>
                          <a:pt x="6180" y="215"/>
                          <a:pt x="614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8" name="Google Shape;3483;p71"/>
                  <p:cNvSpPr/>
                  <p:nvPr/>
                </p:nvSpPr>
                <p:spPr>
                  <a:xfrm>
                    <a:off x="3468578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775" y="667"/>
                        </a:lnTo>
                        <a:cubicBezTo>
                          <a:pt x="5752" y="453"/>
                          <a:pt x="5728" y="226"/>
                          <a:pt x="570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39" name="Google Shape;3484;p71"/>
                  <p:cNvSpPr/>
                  <p:nvPr/>
                </p:nvSpPr>
                <p:spPr>
                  <a:xfrm>
                    <a:off x="3468578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cubicBezTo>
                          <a:pt x="5895" y="453"/>
                          <a:pt x="5871" y="227"/>
                          <a:pt x="584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0" name="Google Shape;3485;p71"/>
                  <p:cNvSpPr/>
                  <p:nvPr/>
                </p:nvSpPr>
                <p:spPr>
                  <a:xfrm>
                    <a:off x="3468578" y="4361898"/>
                    <a:ext cx="122847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4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6073" y="679"/>
                        </a:lnTo>
                        <a:cubicBezTo>
                          <a:pt x="6049" y="453"/>
                          <a:pt x="6026" y="226"/>
                          <a:pt x="59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1" name="Google Shape;3486;p71"/>
                  <p:cNvSpPr/>
                  <p:nvPr/>
                </p:nvSpPr>
                <p:spPr>
                  <a:xfrm>
                    <a:off x="3276906" y="4411247"/>
                    <a:ext cx="12909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3" h="668" extrusionOk="0">
                        <a:moveTo>
                          <a:pt x="84" y="1"/>
                        </a:moveTo>
                        <a:cubicBezTo>
                          <a:pt x="60" y="227"/>
                          <a:pt x="24" y="441"/>
                          <a:pt x="1" y="668"/>
                        </a:cubicBezTo>
                        <a:lnTo>
                          <a:pt x="6382" y="668"/>
                        </a:lnTo>
                        <a:lnTo>
                          <a:pt x="638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2" name="Google Shape;3487;p71"/>
                  <p:cNvSpPr/>
                  <p:nvPr/>
                </p:nvSpPr>
                <p:spPr>
                  <a:xfrm>
                    <a:off x="3468578" y="4509500"/>
                    <a:ext cx="14331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6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7085" y="679"/>
                        </a:lnTo>
                        <a:cubicBezTo>
                          <a:pt x="7061" y="453"/>
                          <a:pt x="7026" y="227"/>
                          <a:pt x="7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3" name="Google Shape;3488;p71"/>
                  <p:cNvSpPr/>
                  <p:nvPr/>
                </p:nvSpPr>
                <p:spPr>
                  <a:xfrm>
                    <a:off x="346857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907" y="667"/>
                        </a:lnTo>
                        <a:lnTo>
                          <a:pt x="681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4" name="Google Shape;3489;p71"/>
                  <p:cNvSpPr/>
                  <p:nvPr/>
                </p:nvSpPr>
                <p:spPr>
                  <a:xfrm>
                    <a:off x="346857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549" y="667"/>
                        </a:lnTo>
                        <a:cubicBezTo>
                          <a:pt x="6526" y="453"/>
                          <a:pt x="6502" y="227"/>
                          <a:pt x="646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5" name="Google Shape;3490;p71"/>
                  <p:cNvSpPr/>
                  <p:nvPr/>
                </p:nvSpPr>
                <p:spPr>
                  <a:xfrm>
                    <a:off x="346857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728" y="668"/>
                        </a:lnTo>
                        <a:cubicBezTo>
                          <a:pt x="6704" y="453"/>
                          <a:pt x="6668" y="227"/>
                          <a:pt x="663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6" name="Google Shape;3491;p71"/>
                  <p:cNvSpPr/>
                  <p:nvPr/>
                </p:nvSpPr>
                <p:spPr>
                  <a:xfrm>
                    <a:off x="3280041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96" y="0"/>
                        </a:moveTo>
                        <a:cubicBezTo>
                          <a:pt x="60" y="215"/>
                          <a:pt x="36" y="441"/>
                          <a:pt x="0" y="667"/>
                        </a:cubicBezTo>
                        <a:lnTo>
                          <a:pt x="6227" y="667"/>
                        </a:lnTo>
                        <a:lnTo>
                          <a:pt x="622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7" name="Google Shape;3492;p71"/>
                  <p:cNvSpPr/>
                  <p:nvPr/>
                </p:nvSpPr>
                <p:spPr>
                  <a:xfrm>
                    <a:off x="3468578" y="4558870"/>
                    <a:ext cx="15126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9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478" y="667"/>
                        </a:lnTo>
                        <a:cubicBezTo>
                          <a:pt x="7442" y="441"/>
                          <a:pt x="7407" y="227"/>
                          <a:pt x="73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8" name="Google Shape;3493;p71"/>
                  <p:cNvSpPr/>
                  <p:nvPr/>
                </p:nvSpPr>
                <p:spPr>
                  <a:xfrm>
                    <a:off x="3302430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72" y="0"/>
                        </a:moveTo>
                        <a:cubicBezTo>
                          <a:pt x="48" y="226"/>
                          <a:pt x="36" y="453"/>
                          <a:pt x="1" y="679"/>
                        </a:cubicBezTo>
                        <a:lnTo>
                          <a:pt x="5120" y="679"/>
                        </a:lnTo>
                        <a:lnTo>
                          <a:pt x="512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49" name="Google Shape;3494;p71"/>
                  <p:cNvSpPr/>
                  <p:nvPr/>
                </p:nvSpPr>
                <p:spPr>
                  <a:xfrm>
                    <a:off x="3304837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5001" y="668"/>
                        </a:lnTo>
                        <a:lnTo>
                          <a:pt x="500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50" name="Google Shape;3495;p71"/>
                  <p:cNvSpPr/>
                  <p:nvPr/>
                </p:nvSpPr>
                <p:spPr>
                  <a:xfrm>
                    <a:off x="3297374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72" y="1"/>
                        </a:moveTo>
                        <a:cubicBezTo>
                          <a:pt x="48" y="215"/>
                          <a:pt x="24" y="441"/>
                          <a:pt x="1" y="668"/>
                        </a:cubicBezTo>
                        <a:lnTo>
                          <a:pt x="5370" y="668"/>
                        </a:lnTo>
                        <a:lnTo>
                          <a:pt x="537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51" name="Google Shape;3496;p71"/>
                  <p:cNvSpPr/>
                  <p:nvPr/>
                </p:nvSpPr>
                <p:spPr>
                  <a:xfrm>
                    <a:off x="3294724" y="4263645"/>
                    <a:ext cx="11127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02" h="668" extrusionOk="0">
                        <a:moveTo>
                          <a:pt x="84" y="0"/>
                        </a:moveTo>
                        <a:cubicBezTo>
                          <a:pt x="60" y="227"/>
                          <a:pt x="36" y="441"/>
                          <a:pt x="1" y="667"/>
                        </a:cubicBezTo>
                        <a:lnTo>
                          <a:pt x="5501" y="667"/>
                        </a:lnTo>
                        <a:lnTo>
                          <a:pt x="550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52" name="Google Shape;3497;p71"/>
                  <p:cNvSpPr/>
                  <p:nvPr/>
                </p:nvSpPr>
                <p:spPr>
                  <a:xfrm>
                    <a:off x="3307243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60" y="0"/>
                        </a:moveTo>
                        <a:cubicBezTo>
                          <a:pt x="36" y="227"/>
                          <a:pt x="13" y="453"/>
                          <a:pt x="1" y="667"/>
                        </a:cubicBezTo>
                        <a:lnTo>
                          <a:pt x="4882" y="667"/>
                        </a:lnTo>
                        <a:lnTo>
                          <a:pt x="488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53" name="Google Shape;3498;p71"/>
                  <p:cNvSpPr/>
                  <p:nvPr/>
                </p:nvSpPr>
                <p:spPr>
                  <a:xfrm>
                    <a:off x="3309407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54" name="Google Shape;3499;p71"/>
                  <p:cNvSpPr/>
                  <p:nvPr/>
                </p:nvSpPr>
                <p:spPr>
                  <a:xfrm>
                    <a:off x="3300023" y="4214276"/>
                    <a:ext cx="105979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80" extrusionOk="0">
                        <a:moveTo>
                          <a:pt x="72" y="1"/>
                        </a:moveTo>
                        <a:lnTo>
                          <a:pt x="1" y="679"/>
                        </a:lnTo>
                        <a:lnTo>
                          <a:pt x="5239" y="679"/>
                        </a:lnTo>
                        <a:lnTo>
                          <a:pt x="523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55" name="Google Shape;3500;p71"/>
                  <p:cNvSpPr/>
                  <p:nvPr/>
                </p:nvSpPr>
                <p:spPr>
                  <a:xfrm>
                    <a:off x="3283176" y="4361898"/>
                    <a:ext cx="12282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3" h="679" extrusionOk="0">
                        <a:moveTo>
                          <a:pt x="95" y="0"/>
                        </a:moveTo>
                        <a:cubicBezTo>
                          <a:pt x="60" y="226"/>
                          <a:pt x="36" y="453"/>
                          <a:pt x="0" y="679"/>
                        </a:cubicBezTo>
                        <a:lnTo>
                          <a:pt x="6072" y="679"/>
                        </a:lnTo>
                        <a:lnTo>
                          <a:pt x="607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56" name="Google Shape;3501;p71"/>
                  <p:cNvSpPr/>
                  <p:nvPr/>
                </p:nvSpPr>
                <p:spPr>
                  <a:xfrm>
                    <a:off x="3289182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84" y="0"/>
                        </a:moveTo>
                        <a:cubicBezTo>
                          <a:pt x="60" y="226"/>
                          <a:pt x="25" y="453"/>
                          <a:pt x="1" y="667"/>
                        </a:cubicBezTo>
                        <a:lnTo>
                          <a:pt x="5775" y="667"/>
                        </a:lnTo>
                        <a:lnTo>
                          <a:pt x="57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57" name="Google Shape;3502;p71"/>
                  <p:cNvSpPr/>
                  <p:nvPr/>
                </p:nvSpPr>
                <p:spPr>
                  <a:xfrm>
                    <a:off x="3292075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72" y="1"/>
                        </a:moveTo>
                        <a:cubicBezTo>
                          <a:pt x="48" y="227"/>
                          <a:pt x="24" y="441"/>
                          <a:pt x="1" y="668"/>
                        </a:cubicBezTo>
                        <a:lnTo>
                          <a:pt x="5632" y="668"/>
                        </a:lnTo>
                        <a:lnTo>
                          <a:pt x="563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58" name="Google Shape;3503;p71"/>
                  <p:cNvSpPr/>
                  <p:nvPr/>
                </p:nvSpPr>
                <p:spPr>
                  <a:xfrm>
                    <a:off x="3286290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84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lnTo>
                          <a:pt x="591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359" name="Google Shape;3504;p71"/>
                <p:cNvSpPr/>
                <p:nvPr/>
              </p:nvSpPr>
              <p:spPr>
                <a:xfrm>
                  <a:off x="3468578" y="3673197"/>
                  <a:ext cx="7010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466" y="667"/>
                      </a:lnTo>
                      <a:lnTo>
                        <a:pt x="34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0" name="Google Shape;3505;p71"/>
                <p:cNvSpPr/>
                <p:nvPr/>
              </p:nvSpPr>
              <p:spPr>
                <a:xfrm>
                  <a:off x="3468578" y="3599517"/>
                  <a:ext cx="67936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59" y="667"/>
                      </a:lnTo>
                      <a:cubicBezTo>
                        <a:pt x="3359" y="441"/>
                        <a:pt x="3347" y="214"/>
                        <a:pt x="3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1" name="Google Shape;3506;p71"/>
                <p:cNvSpPr/>
                <p:nvPr/>
              </p:nvSpPr>
              <p:spPr>
                <a:xfrm>
                  <a:off x="3311349" y="4086656"/>
                  <a:ext cx="252125" cy="2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6" h="1084" extrusionOk="0">
                      <a:moveTo>
                        <a:pt x="84" y="24"/>
                      </a:moveTo>
                      <a:cubicBezTo>
                        <a:pt x="75" y="77"/>
                        <a:pt x="72" y="130"/>
                        <a:pt x="72" y="183"/>
                      </a:cubicBezTo>
                      <a:lnTo>
                        <a:pt x="72" y="183"/>
                      </a:lnTo>
                      <a:cubicBezTo>
                        <a:pt x="76" y="130"/>
                        <a:pt x="80" y="77"/>
                        <a:pt x="84" y="24"/>
                      </a:cubicBezTo>
                      <a:close/>
                      <a:moveTo>
                        <a:pt x="12383" y="0"/>
                      </a:moveTo>
                      <a:cubicBezTo>
                        <a:pt x="12383" y="84"/>
                        <a:pt x="12395" y="155"/>
                        <a:pt x="12395" y="238"/>
                      </a:cubicBezTo>
                      <a:lnTo>
                        <a:pt x="72" y="238"/>
                      </a:lnTo>
                      <a:cubicBezTo>
                        <a:pt x="72" y="220"/>
                        <a:pt x="72" y="201"/>
                        <a:pt x="72" y="183"/>
                      </a:cubicBezTo>
                      <a:lnTo>
                        <a:pt x="72" y="183"/>
                      </a:lnTo>
                      <a:cubicBezTo>
                        <a:pt x="53" y="421"/>
                        <a:pt x="31" y="661"/>
                        <a:pt x="12" y="905"/>
                      </a:cubicBezTo>
                      <a:lnTo>
                        <a:pt x="12453" y="905"/>
                      </a:lnTo>
                      <a:cubicBezTo>
                        <a:pt x="12431" y="605"/>
                        <a:pt x="12403" y="298"/>
                        <a:pt x="12383" y="0"/>
                      </a:cubicBezTo>
                      <a:close/>
                      <a:moveTo>
                        <a:pt x="12453" y="905"/>
                      </a:moveTo>
                      <a:lnTo>
                        <a:pt x="12453" y="905"/>
                      </a:lnTo>
                      <a:cubicBezTo>
                        <a:pt x="12454" y="910"/>
                        <a:pt x="12454" y="914"/>
                        <a:pt x="12454" y="919"/>
                      </a:cubicBezTo>
                      <a:lnTo>
                        <a:pt x="12454" y="919"/>
                      </a:lnTo>
                      <a:cubicBezTo>
                        <a:pt x="12454" y="914"/>
                        <a:pt x="12454" y="910"/>
                        <a:pt x="12454" y="905"/>
                      </a:cubicBezTo>
                      <a:close/>
                      <a:moveTo>
                        <a:pt x="12454" y="919"/>
                      </a:moveTo>
                      <a:lnTo>
                        <a:pt x="12454" y="919"/>
                      </a:lnTo>
                      <a:cubicBezTo>
                        <a:pt x="12455" y="941"/>
                        <a:pt x="12457" y="964"/>
                        <a:pt x="12459" y="987"/>
                      </a:cubicBezTo>
                      <a:lnTo>
                        <a:pt x="12459" y="987"/>
                      </a:lnTo>
                      <a:cubicBezTo>
                        <a:pt x="12458" y="964"/>
                        <a:pt x="12456" y="941"/>
                        <a:pt x="12454" y="919"/>
                      </a:cubicBezTo>
                      <a:close/>
                      <a:moveTo>
                        <a:pt x="12" y="905"/>
                      </a:moveTo>
                      <a:cubicBezTo>
                        <a:pt x="0" y="953"/>
                        <a:pt x="0" y="1012"/>
                        <a:pt x="0" y="1072"/>
                      </a:cubicBezTo>
                      <a:cubicBezTo>
                        <a:pt x="4" y="1016"/>
                        <a:pt x="8" y="961"/>
                        <a:pt x="12" y="905"/>
                      </a:cubicBezTo>
                      <a:close/>
                      <a:moveTo>
                        <a:pt x="12459" y="987"/>
                      </a:moveTo>
                      <a:cubicBezTo>
                        <a:pt x="12462" y="1019"/>
                        <a:pt x="12464" y="1052"/>
                        <a:pt x="12466" y="1084"/>
                      </a:cubicBezTo>
                      <a:cubicBezTo>
                        <a:pt x="12466" y="1051"/>
                        <a:pt x="12462" y="1019"/>
                        <a:pt x="12459" y="98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2" name="Google Shape;3507;p71"/>
                <p:cNvSpPr/>
                <p:nvPr/>
              </p:nvSpPr>
              <p:spPr>
                <a:xfrm>
                  <a:off x="3322655" y="3943848"/>
                  <a:ext cx="2292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668" extrusionOk="0">
                      <a:moveTo>
                        <a:pt x="48" y="1"/>
                      </a:moveTo>
                      <a:cubicBezTo>
                        <a:pt x="36" y="227"/>
                        <a:pt x="25" y="441"/>
                        <a:pt x="1" y="668"/>
                      </a:cubicBezTo>
                      <a:lnTo>
                        <a:pt x="11336" y="668"/>
                      </a:lnTo>
                      <a:lnTo>
                        <a:pt x="113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3" name="Google Shape;3508;p71"/>
                <p:cNvSpPr/>
                <p:nvPr/>
              </p:nvSpPr>
              <p:spPr>
                <a:xfrm>
                  <a:off x="3327226" y="3869925"/>
                  <a:ext cx="2201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668" extrusionOk="0">
                      <a:moveTo>
                        <a:pt x="49" y="1"/>
                      </a:moveTo>
                      <a:cubicBezTo>
                        <a:pt x="37" y="227"/>
                        <a:pt x="25" y="453"/>
                        <a:pt x="1" y="667"/>
                      </a:cubicBezTo>
                      <a:lnTo>
                        <a:pt x="10883" y="667"/>
                      </a:lnTo>
                      <a:cubicBezTo>
                        <a:pt x="10871" y="453"/>
                        <a:pt x="10859" y="227"/>
                        <a:pt x="108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4" name="Google Shape;3509;p71"/>
                <p:cNvSpPr/>
                <p:nvPr/>
              </p:nvSpPr>
              <p:spPr>
                <a:xfrm>
                  <a:off x="3334466" y="3722323"/>
                  <a:ext cx="2056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9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0168" y="667"/>
                      </a:lnTo>
                      <a:cubicBezTo>
                        <a:pt x="10156" y="453"/>
                        <a:pt x="10156" y="226"/>
                        <a:pt x="10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5" name="Google Shape;3510;p71"/>
                <p:cNvSpPr/>
                <p:nvPr/>
              </p:nvSpPr>
              <p:spPr>
                <a:xfrm>
                  <a:off x="3324354" y="3919295"/>
                  <a:ext cx="22589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9" h="668" extrusionOk="0">
                      <a:moveTo>
                        <a:pt x="48" y="0"/>
                      </a:moveTo>
                      <a:cubicBezTo>
                        <a:pt x="24" y="215"/>
                        <a:pt x="12" y="441"/>
                        <a:pt x="0" y="667"/>
                      </a:cubicBezTo>
                      <a:lnTo>
                        <a:pt x="11168" y="667"/>
                      </a:lnTo>
                      <a:cubicBezTo>
                        <a:pt x="11156" y="441"/>
                        <a:pt x="11144" y="215"/>
                        <a:pt x="11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6" name="Google Shape;3511;p71"/>
                <p:cNvSpPr/>
                <p:nvPr/>
              </p:nvSpPr>
              <p:spPr>
                <a:xfrm>
                  <a:off x="3325790" y="3894499"/>
                  <a:ext cx="22300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6" h="679" extrusionOk="0">
                      <a:moveTo>
                        <a:pt x="48" y="0"/>
                      </a:moveTo>
                      <a:lnTo>
                        <a:pt x="1" y="679"/>
                      </a:lnTo>
                      <a:lnTo>
                        <a:pt x="11026" y="679"/>
                      </a:lnTo>
                      <a:cubicBezTo>
                        <a:pt x="11014" y="453"/>
                        <a:pt x="10990" y="226"/>
                        <a:pt x="109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7" name="Google Shape;3512;p71"/>
                <p:cNvSpPr/>
                <p:nvPr/>
              </p:nvSpPr>
              <p:spPr>
                <a:xfrm>
                  <a:off x="3328682" y="3845372"/>
                  <a:ext cx="21721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68" extrusionOk="0">
                      <a:moveTo>
                        <a:pt x="36" y="0"/>
                      </a:moveTo>
                      <a:lnTo>
                        <a:pt x="0" y="667"/>
                      </a:lnTo>
                      <a:lnTo>
                        <a:pt x="10740" y="667"/>
                      </a:lnTo>
                      <a:lnTo>
                        <a:pt x="1070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8" name="Google Shape;3513;p71"/>
                <p:cNvSpPr/>
                <p:nvPr/>
              </p:nvSpPr>
              <p:spPr>
                <a:xfrm>
                  <a:off x="3333495" y="3747119"/>
                  <a:ext cx="20758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4" h="668" extrusionOk="0">
                      <a:moveTo>
                        <a:pt x="24" y="1"/>
                      </a:moveTo>
                      <a:lnTo>
                        <a:pt x="1" y="667"/>
                      </a:lnTo>
                      <a:lnTo>
                        <a:pt x="10264" y="667"/>
                      </a:lnTo>
                      <a:lnTo>
                        <a:pt x="1024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69" name="Google Shape;3514;p71"/>
                <p:cNvSpPr/>
                <p:nvPr/>
              </p:nvSpPr>
              <p:spPr>
                <a:xfrm>
                  <a:off x="3330118" y="3820799"/>
                  <a:ext cx="21458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" h="668" extrusionOk="0">
                      <a:moveTo>
                        <a:pt x="25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lnTo>
                        <a:pt x="10609" y="668"/>
                      </a:lnTo>
                      <a:cubicBezTo>
                        <a:pt x="10597" y="441"/>
                        <a:pt x="10586" y="227"/>
                        <a:pt x="105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70" name="Google Shape;3515;p71"/>
                <p:cNvSpPr/>
                <p:nvPr/>
              </p:nvSpPr>
              <p:spPr>
                <a:xfrm>
                  <a:off x="3332525" y="3771672"/>
                  <a:ext cx="2097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2" h="668" extrusionOk="0">
                      <a:moveTo>
                        <a:pt x="37" y="1"/>
                      </a:moveTo>
                      <a:cubicBezTo>
                        <a:pt x="25" y="215"/>
                        <a:pt x="13" y="442"/>
                        <a:pt x="1" y="668"/>
                      </a:cubicBezTo>
                      <a:lnTo>
                        <a:pt x="10371" y="668"/>
                      </a:lnTo>
                      <a:cubicBezTo>
                        <a:pt x="10359" y="442"/>
                        <a:pt x="10347" y="215"/>
                        <a:pt x="10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71" name="Google Shape;3516;p71"/>
                <p:cNvSpPr/>
                <p:nvPr/>
              </p:nvSpPr>
              <p:spPr>
                <a:xfrm>
                  <a:off x="3331331" y="3796246"/>
                  <a:ext cx="21216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668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10490" y="667"/>
                      </a:lnTo>
                      <a:cubicBezTo>
                        <a:pt x="10478" y="441"/>
                        <a:pt x="10466" y="227"/>
                        <a:pt x="10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72" name="Google Shape;3517;p71"/>
                <p:cNvSpPr/>
                <p:nvPr/>
              </p:nvSpPr>
              <p:spPr>
                <a:xfrm>
                  <a:off x="3313513" y="4066917"/>
                  <a:ext cx="24755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0" h="667" extrusionOk="0">
                      <a:moveTo>
                        <a:pt x="60" y="0"/>
                      </a:moveTo>
                      <a:lnTo>
                        <a:pt x="0" y="667"/>
                      </a:lnTo>
                      <a:lnTo>
                        <a:pt x="12240" y="667"/>
                      </a:lnTo>
                      <a:cubicBezTo>
                        <a:pt x="12216" y="441"/>
                        <a:pt x="12204" y="226"/>
                        <a:pt x="121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73" name="Google Shape;3518;p71"/>
                <p:cNvSpPr/>
                <p:nvPr/>
              </p:nvSpPr>
              <p:spPr>
                <a:xfrm>
                  <a:off x="3315677" y="4042101"/>
                  <a:ext cx="24346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80" extrusionOk="0">
                      <a:moveTo>
                        <a:pt x="48" y="1"/>
                      </a:moveTo>
                      <a:cubicBezTo>
                        <a:pt x="36" y="203"/>
                        <a:pt x="12" y="405"/>
                        <a:pt x="0" y="596"/>
                      </a:cubicBezTo>
                      <a:lnTo>
                        <a:pt x="0" y="656"/>
                      </a:lnTo>
                      <a:lnTo>
                        <a:pt x="7561" y="656"/>
                      </a:lnTo>
                      <a:lnTo>
                        <a:pt x="7561" y="679"/>
                      </a:lnTo>
                      <a:lnTo>
                        <a:pt x="12038" y="679"/>
                      </a:lnTo>
                      <a:lnTo>
                        <a:pt x="12038" y="632"/>
                      </a:lnTo>
                      <a:cubicBezTo>
                        <a:pt x="12038" y="620"/>
                        <a:pt x="12038" y="608"/>
                        <a:pt x="12038" y="596"/>
                      </a:cubicBezTo>
                      <a:cubicBezTo>
                        <a:pt x="12014" y="394"/>
                        <a:pt x="12002" y="203"/>
                        <a:pt x="119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74" name="Google Shape;3519;p71"/>
                <p:cNvSpPr/>
                <p:nvPr/>
              </p:nvSpPr>
              <p:spPr>
                <a:xfrm>
                  <a:off x="3319297" y="3992974"/>
                  <a:ext cx="23600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69" h="668" extrusionOk="0">
                      <a:moveTo>
                        <a:pt x="48" y="1"/>
                      </a:moveTo>
                      <a:lnTo>
                        <a:pt x="0" y="668"/>
                      </a:lnTo>
                      <a:lnTo>
                        <a:pt x="11668" y="668"/>
                      </a:lnTo>
                      <a:cubicBezTo>
                        <a:pt x="11656" y="453"/>
                        <a:pt x="11632" y="227"/>
                        <a:pt x="116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75" name="Google Shape;3520;p71"/>
                <p:cNvSpPr/>
                <p:nvPr/>
              </p:nvSpPr>
              <p:spPr>
                <a:xfrm>
                  <a:off x="3320976" y="3968421"/>
                  <a:ext cx="232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2" h="668" extrusionOk="0">
                      <a:moveTo>
                        <a:pt x="48" y="0"/>
                      </a:move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11502" y="667"/>
                      </a:lnTo>
                      <a:cubicBezTo>
                        <a:pt x="11478" y="441"/>
                        <a:pt x="11466" y="227"/>
                        <a:pt x="11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76" name="Google Shape;3521;p71"/>
                <p:cNvSpPr/>
                <p:nvPr/>
              </p:nvSpPr>
              <p:spPr>
                <a:xfrm>
                  <a:off x="3317356" y="4017548"/>
                  <a:ext cx="2398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667" extrusionOk="0">
                      <a:moveTo>
                        <a:pt x="48" y="0"/>
                      </a:moveTo>
                      <a:cubicBezTo>
                        <a:pt x="37" y="226"/>
                        <a:pt x="13" y="453"/>
                        <a:pt x="1" y="667"/>
                      </a:cubicBezTo>
                      <a:lnTo>
                        <a:pt x="11859" y="667"/>
                      </a:lnTo>
                      <a:cubicBezTo>
                        <a:pt x="11836" y="453"/>
                        <a:pt x="11824" y="226"/>
                        <a:pt x="118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377" name="Google Shape;3522;p71"/>
                <p:cNvGrpSpPr/>
                <p:nvPr/>
              </p:nvGrpSpPr>
              <p:grpSpPr>
                <a:xfrm>
                  <a:off x="3310621" y="3711240"/>
                  <a:ext cx="253581" cy="404803"/>
                  <a:chOff x="3310621" y="3711240"/>
                  <a:chExt cx="253581" cy="404803"/>
                </a:xfrm>
              </p:grpSpPr>
              <p:sp>
                <p:nvSpPr>
                  <p:cNvPr id="3378" name="Google Shape;3523;p71"/>
                  <p:cNvSpPr/>
                  <p:nvPr/>
                </p:nvSpPr>
                <p:spPr>
                  <a:xfrm>
                    <a:off x="3334709" y="3711240"/>
                    <a:ext cx="20542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7" h="549" extrusionOk="0">
                        <a:moveTo>
                          <a:pt x="24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156" y="548"/>
                        </a:lnTo>
                        <a:cubicBezTo>
                          <a:pt x="10144" y="370"/>
                          <a:pt x="10132" y="191"/>
                          <a:pt x="1013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79" name="Google Shape;3524;p71"/>
                  <p:cNvSpPr/>
                  <p:nvPr/>
                </p:nvSpPr>
                <p:spPr>
                  <a:xfrm>
                    <a:off x="3333738" y="3736036"/>
                    <a:ext cx="207104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0" h="549" extrusionOk="0">
                        <a:moveTo>
                          <a:pt x="24" y="1"/>
                        </a:moveTo>
                        <a:lnTo>
                          <a:pt x="0" y="549"/>
                        </a:lnTo>
                        <a:lnTo>
                          <a:pt x="10240" y="549"/>
                        </a:lnTo>
                        <a:cubicBezTo>
                          <a:pt x="10240" y="358"/>
                          <a:pt x="10228" y="179"/>
                          <a:pt x="1021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80" name="Google Shape;3525;p71"/>
                  <p:cNvSpPr/>
                  <p:nvPr/>
                </p:nvSpPr>
                <p:spPr>
                  <a:xfrm>
                    <a:off x="3312785" y="4080387"/>
                    <a:ext cx="249253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4" h="549" extrusionOk="0">
                        <a:moveTo>
                          <a:pt x="36" y="1"/>
                        </a:moveTo>
                        <a:cubicBezTo>
                          <a:pt x="24" y="108"/>
                          <a:pt x="24" y="227"/>
                          <a:pt x="13" y="334"/>
                        </a:cubicBezTo>
                        <a:cubicBezTo>
                          <a:pt x="13" y="406"/>
                          <a:pt x="1" y="477"/>
                          <a:pt x="1" y="548"/>
                        </a:cubicBezTo>
                        <a:lnTo>
                          <a:pt x="12324" y="548"/>
                        </a:lnTo>
                        <a:cubicBezTo>
                          <a:pt x="12324" y="465"/>
                          <a:pt x="12300" y="394"/>
                          <a:pt x="12300" y="310"/>
                        </a:cubicBezTo>
                        <a:cubicBezTo>
                          <a:pt x="12288" y="203"/>
                          <a:pt x="12288" y="108"/>
                          <a:pt x="122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381" name="Google Shape;3526;p71"/>
                  <p:cNvSpPr/>
                  <p:nvPr/>
                </p:nvSpPr>
                <p:spPr>
                  <a:xfrm>
                    <a:off x="3310621" y="4104960"/>
                    <a:ext cx="253581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38" h="548" extrusionOk="0">
                        <a:moveTo>
                          <a:pt x="48" y="0"/>
                        </a:moveTo>
                        <a:cubicBezTo>
                          <a:pt x="48" y="60"/>
                          <a:pt x="36" y="107"/>
                          <a:pt x="36" y="167"/>
                        </a:cubicBezTo>
                        <a:cubicBezTo>
                          <a:pt x="24" y="298"/>
                          <a:pt x="12" y="417"/>
                          <a:pt x="0" y="548"/>
                        </a:cubicBezTo>
                        <a:lnTo>
                          <a:pt x="12538" y="548"/>
                        </a:lnTo>
                        <a:lnTo>
                          <a:pt x="12502" y="179"/>
                        </a:lnTo>
                        <a:cubicBezTo>
                          <a:pt x="12502" y="119"/>
                          <a:pt x="12490" y="60"/>
                          <a:pt x="1249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382" name="Google Shape;3527;p71"/>
                <p:cNvSpPr/>
                <p:nvPr/>
              </p:nvSpPr>
              <p:spPr>
                <a:xfrm>
                  <a:off x="3335902" y="3194956"/>
                  <a:ext cx="203019" cy="51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5528" extrusionOk="0">
                      <a:moveTo>
                        <a:pt x="191" y="1"/>
                      </a:moveTo>
                      <a:lnTo>
                        <a:pt x="203" y="536"/>
                      </a:lnTo>
                      <a:lnTo>
                        <a:pt x="3465" y="536"/>
                      </a:lnTo>
                      <a:lnTo>
                        <a:pt x="3465" y="1215"/>
                      </a:lnTo>
                      <a:lnTo>
                        <a:pt x="215" y="1215"/>
                      </a:lnTo>
                      <a:lnTo>
                        <a:pt x="227" y="1763"/>
                      </a:lnTo>
                      <a:lnTo>
                        <a:pt x="3465" y="1763"/>
                      </a:lnTo>
                      <a:lnTo>
                        <a:pt x="3465" y="2429"/>
                      </a:lnTo>
                      <a:lnTo>
                        <a:pt x="239" y="2429"/>
                      </a:lnTo>
                      <a:lnTo>
                        <a:pt x="239" y="2977"/>
                      </a:lnTo>
                      <a:lnTo>
                        <a:pt x="3465" y="2977"/>
                      </a:lnTo>
                      <a:lnTo>
                        <a:pt x="3465" y="3644"/>
                      </a:lnTo>
                      <a:lnTo>
                        <a:pt x="251" y="3644"/>
                      </a:lnTo>
                      <a:lnTo>
                        <a:pt x="251" y="4192"/>
                      </a:lnTo>
                      <a:lnTo>
                        <a:pt x="3465" y="4192"/>
                      </a:lnTo>
                      <a:lnTo>
                        <a:pt x="3465" y="4858"/>
                      </a:lnTo>
                      <a:lnTo>
                        <a:pt x="263" y="4858"/>
                      </a:lnTo>
                      <a:lnTo>
                        <a:pt x="263" y="5406"/>
                      </a:lnTo>
                      <a:lnTo>
                        <a:pt x="3465" y="5406"/>
                      </a:lnTo>
                      <a:lnTo>
                        <a:pt x="3465" y="6073"/>
                      </a:lnTo>
                      <a:lnTo>
                        <a:pt x="263" y="6073"/>
                      </a:lnTo>
                      <a:lnTo>
                        <a:pt x="263" y="6620"/>
                      </a:lnTo>
                      <a:lnTo>
                        <a:pt x="3465" y="6620"/>
                      </a:lnTo>
                      <a:lnTo>
                        <a:pt x="3465" y="7287"/>
                      </a:lnTo>
                      <a:lnTo>
                        <a:pt x="274" y="7287"/>
                      </a:lnTo>
                      <a:lnTo>
                        <a:pt x="274" y="7835"/>
                      </a:lnTo>
                      <a:lnTo>
                        <a:pt x="3465" y="7835"/>
                      </a:lnTo>
                      <a:lnTo>
                        <a:pt x="3465" y="8514"/>
                      </a:lnTo>
                      <a:lnTo>
                        <a:pt x="274" y="8514"/>
                      </a:lnTo>
                      <a:lnTo>
                        <a:pt x="274" y="9049"/>
                      </a:lnTo>
                      <a:lnTo>
                        <a:pt x="3465" y="9049"/>
                      </a:lnTo>
                      <a:lnTo>
                        <a:pt x="3465" y="9728"/>
                      </a:lnTo>
                      <a:lnTo>
                        <a:pt x="274" y="9728"/>
                      </a:lnTo>
                      <a:lnTo>
                        <a:pt x="274" y="10276"/>
                      </a:lnTo>
                      <a:lnTo>
                        <a:pt x="3465" y="10276"/>
                      </a:lnTo>
                      <a:lnTo>
                        <a:pt x="3465" y="10942"/>
                      </a:lnTo>
                      <a:lnTo>
                        <a:pt x="263" y="10942"/>
                      </a:lnTo>
                      <a:lnTo>
                        <a:pt x="263" y="11490"/>
                      </a:lnTo>
                      <a:lnTo>
                        <a:pt x="3465" y="11490"/>
                      </a:lnTo>
                      <a:lnTo>
                        <a:pt x="3465" y="12157"/>
                      </a:lnTo>
                      <a:lnTo>
                        <a:pt x="263" y="12157"/>
                      </a:lnTo>
                      <a:lnTo>
                        <a:pt x="263" y="12705"/>
                      </a:lnTo>
                      <a:lnTo>
                        <a:pt x="3465" y="12705"/>
                      </a:lnTo>
                      <a:lnTo>
                        <a:pt x="3465" y="13371"/>
                      </a:lnTo>
                      <a:lnTo>
                        <a:pt x="251" y="13371"/>
                      </a:lnTo>
                      <a:cubicBezTo>
                        <a:pt x="251" y="13550"/>
                        <a:pt x="251" y="13740"/>
                        <a:pt x="239" y="13919"/>
                      </a:cubicBezTo>
                      <a:lnTo>
                        <a:pt x="3465" y="13919"/>
                      </a:lnTo>
                      <a:lnTo>
                        <a:pt x="3465" y="14586"/>
                      </a:lnTo>
                      <a:lnTo>
                        <a:pt x="227" y="14586"/>
                      </a:lnTo>
                      <a:lnTo>
                        <a:pt x="227" y="15133"/>
                      </a:lnTo>
                      <a:lnTo>
                        <a:pt x="3465" y="15133"/>
                      </a:lnTo>
                      <a:lnTo>
                        <a:pt x="3465" y="15800"/>
                      </a:lnTo>
                      <a:lnTo>
                        <a:pt x="215" y="15800"/>
                      </a:lnTo>
                      <a:cubicBezTo>
                        <a:pt x="215" y="15979"/>
                        <a:pt x="215" y="16169"/>
                        <a:pt x="203" y="16348"/>
                      </a:cubicBezTo>
                      <a:lnTo>
                        <a:pt x="3465" y="16348"/>
                      </a:lnTo>
                      <a:lnTo>
                        <a:pt x="3465" y="17015"/>
                      </a:lnTo>
                      <a:lnTo>
                        <a:pt x="191" y="17015"/>
                      </a:lnTo>
                      <a:lnTo>
                        <a:pt x="179" y="17562"/>
                      </a:lnTo>
                      <a:lnTo>
                        <a:pt x="3453" y="17562"/>
                      </a:lnTo>
                      <a:lnTo>
                        <a:pt x="3453" y="18229"/>
                      </a:lnTo>
                      <a:lnTo>
                        <a:pt x="167" y="18229"/>
                      </a:lnTo>
                      <a:lnTo>
                        <a:pt x="167" y="18777"/>
                      </a:lnTo>
                      <a:lnTo>
                        <a:pt x="3465" y="18777"/>
                      </a:lnTo>
                      <a:lnTo>
                        <a:pt x="3465" y="19443"/>
                      </a:lnTo>
                      <a:lnTo>
                        <a:pt x="143" y="19443"/>
                      </a:lnTo>
                      <a:cubicBezTo>
                        <a:pt x="143" y="19634"/>
                        <a:pt x="143" y="19813"/>
                        <a:pt x="132" y="19991"/>
                      </a:cubicBezTo>
                      <a:lnTo>
                        <a:pt x="3465" y="19991"/>
                      </a:lnTo>
                      <a:lnTo>
                        <a:pt x="3465" y="20658"/>
                      </a:lnTo>
                      <a:lnTo>
                        <a:pt x="120" y="20658"/>
                      </a:lnTo>
                      <a:cubicBezTo>
                        <a:pt x="120" y="20848"/>
                        <a:pt x="108" y="21027"/>
                        <a:pt x="96" y="21206"/>
                      </a:cubicBezTo>
                      <a:lnTo>
                        <a:pt x="3465" y="21206"/>
                      </a:lnTo>
                      <a:lnTo>
                        <a:pt x="3465" y="21872"/>
                      </a:lnTo>
                      <a:lnTo>
                        <a:pt x="84" y="21872"/>
                      </a:lnTo>
                      <a:cubicBezTo>
                        <a:pt x="84" y="22063"/>
                        <a:pt x="72" y="22241"/>
                        <a:pt x="72" y="22420"/>
                      </a:cubicBezTo>
                      <a:lnTo>
                        <a:pt x="3465" y="22420"/>
                      </a:lnTo>
                      <a:lnTo>
                        <a:pt x="3465" y="23099"/>
                      </a:lnTo>
                      <a:lnTo>
                        <a:pt x="48" y="23099"/>
                      </a:lnTo>
                      <a:cubicBezTo>
                        <a:pt x="48" y="23277"/>
                        <a:pt x="36" y="23456"/>
                        <a:pt x="24" y="23634"/>
                      </a:cubicBezTo>
                      <a:lnTo>
                        <a:pt x="3465" y="23634"/>
                      </a:lnTo>
                      <a:lnTo>
                        <a:pt x="3465" y="24313"/>
                      </a:lnTo>
                      <a:lnTo>
                        <a:pt x="13" y="24313"/>
                      </a:lnTo>
                      <a:lnTo>
                        <a:pt x="1" y="24861"/>
                      </a:lnTo>
                      <a:lnTo>
                        <a:pt x="3465" y="24861"/>
                      </a:lnTo>
                      <a:lnTo>
                        <a:pt x="3465" y="25528"/>
                      </a:lnTo>
                      <a:lnTo>
                        <a:pt x="6561" y="25528"/>
                      </a:lnTo>
                      <a:lnTo>
                        <a:pt x="6561" y="24861"/>
                      </a:lnTo>
                      <a:lnTo>
                        <a:pt x="10038" y="24861"/>
                      </a:lnTo>
                      <a:lnTo>
                        <a:pt x="10026" y="24313"/>
                      </a:lnTo>
                      <a:lnTo>
                        <a:pt x="6561" y="24313"/>
                      </a:lnTo>
                      <a:lnTo>
                        <a:pt x="6561" y="23646"/>
                      </a:lnTo>
                      <a:lnTo>
                        <a:pt x="10002" y="23646"/>
                      </a:lnTo>
                      <a:lnTo>
                        <a:pt x="9990" y="23099"/>
                      </a:lnTo>
                      <a:lnTo>
                        <a:pt x="6561" y="23099"/>
                      </a:lnTo>
                      <a:lnTo>
                        <a:pt x="6561" y="22420"/>
                      </a:lnTo>
                      <a:lnTo>
                        <a:pt x="9966" y="22420"/>
                      </a:lnTo>
                      <a:cubicBezTo>
                        <a:pt x="9966" y="22241"/>
                        <a:pt x="9954" y="22063"/>
                        <a:pt x="9942" y="21872"/>
                      </a:cubicBezTo>
                      <a:lnTo>
                        <a:pt x="6561" y="21872"/>
                      </a:lnTo>
                      <a:lnTo>
                        <a:pt x="6561" y="21206"/>
                      </a:lnTo>
                      <a:lnTo>
                        <a:pt x="9930" y="21206"/>
                      </a:lnTo>
                      <a:cubicBezTo>
                        <a:pt x="9930" y="21027"/>
                        <a:pt x="9919" y="20848"/>
                        <a:pt x="9919" y="20658"/>
                      </a:cubicBezTo>
                      <a:lnTo>
                        <a:pt x="6561" y="20658"/>
                      </a:lnTo>
                      <a:lnTo>
                        <a:pt x="6561" y="20003"/>
                      </a:lnTo>
                      <a:lnTo>
                        <a:pt x="9895" y="20003"/>
                      </a:lnTo>
                      <a:lnTo>
                        <a:pt x="9883" y="19455"/>
                      </a:lnTo>
                      <a:lnTo>
                        <a:pt x="6561" y="19455"/>
                      </a:lnTo>
                      <a:lnTo>
                        <a:pt x="6561" y="18777"/>
                      </a:lnTo>
                      <a:lnTo>
                        <a:pt x="9871" y="18777"/>
                      </a:lnTo>
                      <a:cubicBezTo>
                        <a:pt x="9871" y="18598"/>
                        <a:pt x="9859" y="18408"/>
                        <a:pt x="9859" y="18229"/>
                      </a:cubicBezTo>
                      <a:lnTo>
                        <a:pt x="6561" y="18229"/>
                      </a:lnTo>
                      <a:lnTo>
                        <a:pt x="6561" y="17562"/>
                      </a:lnTo>
                      <a:lnTo>
                        <a:pt x="9847" y="17562"/>
                      </a:lnTo>
                      <a:cubicBezTo>
                        <a:pt x="9847" y="17384"/>
                        <a:pt x="9847" y="17193"/>
                        <a:pt x="9835" y="17015"/>
                      </a:cubicBezTo>
                      <a:lnTo>
                        <a:pt x="6561" y="17015"/>
                      </a:lnTo>
                      <a:lnTo>
                        <a:pt x="6561" y="16348"/>
                      </a:lnTo>
                      <a:lnTo>
                        <a:pt x="9823" y="16348"/>
                      </a:lnTo>
                      <a:lnTo>
                        <a:pt x="9811" y="15800"/>
                      </a:lnTo>
                      <a:lnTo>
                        <a:pt x="6561" y="15800"/>
                      </a:lnTo>
                      <a:lnTo>
                        <a:pt x="6561" y="15133"/>
                      </a:lnTo>
                      <a:lnTo>
                        <a:pt x="9799" y="15133"/>
                      </a:lnTo>
                      <a:cubicBezTo>
                        <a:pt x="9799" y="14943"/>
                        <a:pt x="9799" y="14764"/>
                        <a:pt x="9799" y="14586"/>
                      </a:cubicBezTo>
                      <a:lnTo>
                        <a:pt x="6561" y="14586"/>
                      </a:lnTo>
                      <a:lnTo>
                        <a:pt x="6561" y="13907"/>
                      </a:lnTo>
                      <a:lnTo>
                        <a:pt x="9788" y="13907"/>
                      </a:lnTo>
                      <a:lnTo>
                        <a:pt x="9788" y="13359"/>
                      </a:lnTo>
                      <a:lnTo>
                        <a:pt x="6561" y="13359"/>
                      </a:lnTo>
                      <a:lnTo>
                        <a:pt x="6561" y="12693"/>
                      </a:lnTo>
                      <a:lnTo>
                        <a:pt x="9776" y="12693"/>
                      </a:lnTo>
                      <a:lnTo>
                        <a:pt x="9776" y="12145"/>
                      </a:lnTo>
                      <a:lnTo>
                        <a:pt x="6561" y="12145"/>
                      </a:lnTo>
                      <a:lnTo>
                        <a:pt x="6561" y="11490"/>
                      </a:lnTo>
                      <a:lnTo>
                        <a:pt x="9764" y="11490"/>
                      </a:lnTo>
                      <a:lnTo>
                        <a:pt x="9764" y="10942"/>
                      </a:lnTo>
                      <a:lnTo>
                        <a:pt x="6561" y="10942"/>
                      </a:lnTo>
                      <a:lnTo>
                        <a:pt x="6561" y="10264"/>
                      </a:lnTo>
                      <a:lnTo>
                        <a:pt x="9764" y="10264"/>
                      </a:lnTo>
                      <a:lnTo>
                        <a:pt x="9764" y="9716"/>
                      </a:lnTo>
                      <a:lnTo>
                        <a:pt x="6561" y="9716"/>
                      </a:lnTo>
                      <a:lnTo>
                        <a:pt x="6561" y="9049"/>
                      </a:lnTo>
                      <a:lnTo>
                        <a:pt x="9752" y="9049"/>
                      </a:lnTo>
                      <a:lnTo>
                        <a:pt x="9752" y="8502"/>
                      </a:lnTo>
                      <a:lnTo>
                        <a:pt x="6561" y="8502"/>
                      </a:lnTo>
                      <a:lnTo>
                        <a:pt x="6561" y="7835"/>
                      </a:lnTo>
                      <a:lnTo>
                        <a:pt x="9752" y="7835"/>
                      </a:lnTo>
                      <a:lnTo>
                        <a:pt x="9752" y="7287"/>
                      </a:lnTo>
                      <a:lnTo>
                        <a:pt x="6561" y="7287"/>
                      </a:lnTo>
                      <a:lnTo>
                        <a:pt x="6561" y="6620"/>
                      </a:lnTo>
                      <a:lnTo>
                        <a:pt x="9764" y="6620"/>
                      </a:lnTo>
                      <a:lnTo>
                        <a:pt x="9764" y="6073"/>
                      </a:lnTo>
                      <a:lnTo>
                        <a:pt x="6561" y="6073"/>
                      </a:lnTo>
                      <a:lnTo>
                        <a:pt x="6561" y="5406"/>
                      </a:lnTo>
                      <a:lnTo>
                        <a:pt x="9764" y="5406"/>
                      </a:lnTo>
                      <a:lnTo>
                        <a:pt x="9764" y="4858"/>
                      </a:lnTo>
                      <a:lnTo>
                        <a:pt x="6561" y="4858"/>
                      </a:lnTo>
                      <a:lnTo>
                        <a:pt x="6561" y="4192"/>
                      </a:lnTo>
                      <a:lnTo>
                        <a:pt x="9776" y="4192"/>
                      </a:lnTo>
                      <a:lnTo>
                        <a:pt x="9776" y="3644"/>
                      </a:lnTo>
                      <a:lnTo>
                        <a:pt x="6561" y="3644"/>
                      </a:lnTo>
                      <a:lnTo>
                        <a:pt x="6561" y="2977"/>
                      </a:lnTo>
                      <a:lnTo>
                        <a:pt x="9788" y="2977"/>
                      </a:lnTo>
                      <a:lnTo>
                        <a:pt x="9788" y="2429"/>
                      </a:lnTo>
                      <a:lnTo>
                        <a:pt x="6561" y="2429"/>
                      </a:lnTo>
                      <a:lnTo>
                        <a:pt x="6561" y="1763"/>
                      </a:lnTo>
                      <a:lnTo>
                        <a:pt x="9799" y="1763"/>
                      </a:lnTo>
                      <a:lnTo>
                        <a:pt x="9799" y="1215"/>
                      </a:lnTo>
                      <a:lnTo>
                        <a:pt x="6561" y="1215"/>
                      </a:lnTo>
                      <a:lnTo>
                        <a:pt x="6561" y="536"/>
                      </a:lnTo>
                      <a:lnTo>
                        <a:pt x="9835" y="536"/>
                      </a:lnTo>
                      <a:lnTo>
                        <a:pt x="98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288" name="Google Shape;3528;p71"/>
                <p:cNvGrpSpPr/>
                <p:nvPr/>
              </p:nvGrpSpPr>
              <p:grpSpPr>
                <a:xfrm>
                  <a:off x="3314706" y="3760609"/>
                  <a:ext cx="245410" cy="306308"/>
                  <a:chOff x="3314706" y="3760609"/>
                  <a:chExt cx="245410" cy="306308"/>
                </a:xfrm>
              </p:grpSpPr>
              <p:sp>
                <p:nvSpPr>
                  <p:cNvPr id="12289" name="Google Shape;3529;p71"/>
                  <p:cNvSpPr/>
                  <p:nvPr/>
                </p:nvSpPr>
                <p:spPr>
                  <a:xfrm>
                    <a:off x="3332767" y="3760609"/>
                    <a:ext cx="209288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8" h="548" extrusionOk="0">
                        <a:moveTo>
                          <a:pt x="25" y="0"/>
                        </a:moveTo>
                        <a:cubicBezTo>
                          <a:pt x="25" y="179"/>
                          <a:pt x="1" y="357"/>
                          <a:pt x="1" y="548"/>
                        </a:cubicBezTo>
                        <a:lnTo>
                          <a:pt x="10347" y="548"/>
                        </a:lnTo>
                        <a:lnTo>
                          <a:pt x="1032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290" name="Google Shape;3530;p71"/>
                  <p:cNvSpPr/>
                  <p:nvPr/>
                </p:nvSpPr>
                <p:spPr>
                  <a:xfrm>
                    <a:off x="3331574" y="3785162"/>
                    <a:ext cx="21167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6" h="549" extrusionOk="0">
                        <a:moveTo>
                          <a:pt x="24" y="1"/>
                        </a:moveTo>
                        <a:cubicBezTo>
                          <a:pt x="24" y="179"/>
                          <a:pt x="12" y="370"/>
                          <a:pt x="0" y="548"/>
                        </a:cubicBezTo>
                        <a:lnTo>
                          <a:pt x="10466" y="548"/>
                        </a:lnTo>
                        <a:cubicBezTo>
                          <a:pt x="10454" y="370"/>
                          <a:pt x="10442" y="179"/>
                          <a:pt x="104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298" name="Google Shape;3531;p71"/>
                  <p:cNvSpPr/>
                  <p:nvPr/>
                </p:nvSpPr>
                <p:spPr>
                  <a:xfrm>
                    <a:off x="3330360" y="3809736"/>
                    <a:ext cx="213859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74" h="548" extrusionOk="0">
                        <a:moveTo>
                          <a:pt x="25" y="0"/>
                        </a:moveTo>
                        <a:lnTo>
                          <a:pt x="1" y="548"/>
                        </a:lnTo>
                        <a:lnTo>
                          <a:pt x="10574" y="548"/>
                        </a:lnTo>
                        <a:lnTo>
                          <a:pt x="1055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299" name="Google Shape;3532;p71"/>
                  <p:cNvSpPr/>
                  <p:nvPr/>
                </p:nvSpPr>
                <p:spPr>
                  <a:xfrm>
                    <a:off x="3329167" y="3834289"/>
                    <a:ext cx="216488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4" h="549" extrusionOk="0">
                        <a:moveTo>
                          <a:pt x="36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704" y="548"/>
                        </a:lnTo>
                        <a:cubicBezTo>
                          <a:pt x="10692" y="370"/>
                          <a:pt x="10680" y="179"/>
                          <a:pt x="106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00" name="Google Shape;3533;p71"/>
                  <p:cNvSpPr/>
                  <p:nvPr/>
                </p:nvSpPr>
                <p:spPr>
                  <a:xfrm>
                    <a:off x="3327954" y="3858862"/>
                    <a:ext cx="218915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48" extrusionOk="0">
                        <a:moveTo>
                          <a:pt x="25" y="0"/>
                        </a:moveTo>
                        <a:cubicBezTo>
                          <a:pt x="13" y="191"/>
                          <a:pt x="1" y="369"/>
                          <a:pt x="1" y="548"/>
                        </a:cubicBezTo>
                        <a:lnTo>
                          <a:pt x="10823" y="548"/>
                        </a:lnTo>
                        <a:cubicBezTo>
                          <a:pt x="10812" y="369"/>
                          <a:pt x="10800" y="191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01" name="Google Shape;3534;p71"/>
                  <p:cNvSpPr/>
                  <p:nvPr/>
                </p:nvSpPr>
                <p:spPr>
                  <a:xfrm>
                    <a:off x="3326518" y="3883415"/>
                    <a:ext cx="22178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6" h="549" extrusionOk="0">
                        <a:moveTo>
                          <a:pt x="36" y="0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966" y="548"/>
                        </a:lnTo>
                        <a:lnTo>
                          <a:pt x="1093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02" name="Google Shape;3535;p71"/>
                  <p:cNvSpPr/>
                  <p:nvPr/>
                </p:nvSpPr>
                <p:spPr>
                  <a:xfrm>
                    <a:off x="3325062" y="3908211"/>
                    <a:ext cx="224942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2" h="549" extrusionOk="0">
                        <a:moveTo>
                          <a:pt x="37" y="1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1121" y="548"/>
                        </a:lnTo>
                        <a:cubicBezTo>
                          <a:pt x="11109" y="358"/>
                          <a:pt x="11097" y="179"/>
                          <a:pt x="1108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03" name="Google Shape;3536;p71"/>
                  <p:cNvSpPr/>
                  <p:nvPr/>
                </p:nvSpPr>
                <p:spPr>
                  <a:xfrm>
                    <a:off x="3323383" y="3932785"/>
                    <a:ext cx="227814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4" h="548" extrusionOk="0">
                        <a:moveTo>
                          <a:pt x="36" y="0"/>
                        </a:moveTo>
                        <a:lnTo>
                          <a:pt x="0" y="548"/>
                        </a:lnTo>
                        <a:lnTo>
                          <a:pt x="11264" y="548"/>
                        </a:lnTo>
                        <a:lnTo>
                          <a:pt x="1122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04" name="Google Shape;3537;p71"/>
                  <p:cNvSpPr/>
                  <p:nvPr/>
                </p:nvSpPr>
                <p:spPr>
                  <a:xfrm>
                    <a:off x="3321947" y="3957338"/>
                    <a:ext cx="230949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19" h="549" extrusionOk="0">
                        <a:moveTo>
                          <a:pt x="36" y="1"/>
                        </a:moveTo>
                        <a:lnTo>
                          <a:pt x="0" y="548"/>
                        </a:lnTo>
                        <a:lnTo>
                          <a:pt x="11418" y="548"/>
                        </a:lnTo>
                        <a:cubicBezTo>
                          <a:pt x="11406" y="370"/>
                          <a:pt x="11394" y="179"/>
                          <a:pt x="1138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05" name="Google Shape;3538;p71"/>
                  <p:cNvSpPr/>
                  <p:nvPr/>
                </p:nvSpPr>
                <p:spPr>
                  <a:xfrm>
                    <a:off x="3320248" y="3982154"/>
                    <a:ext cx="234327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86" h="548" extrusionOk="0">
                        <a:moveTo>
                          <a:pt x="48" y="0"/>
                        </a:moveTo>
                        <a:cubicBezTo>
                          <a:pt x="25" y="179"/>
                          <a:pt x="13" y="357"/>
                          <a:pt x="1" y="548"/>
                        </a:cubicBezTo>
                        <a:lnTo>
                          <a:pt x="11585" y="548"/>
                        </a:lnTo>
                        <a:cubicBezTo>
                          <a:pt x="11574" y="357"/>
                          <a:pt x="11562" y="179"/>
                          <a:pt x="115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06" name="Google Shape;3539;p71"/>
                  <p:cNvSpPr/>
                  <p:nvPr/>
                </p:nvSpPr>
                <p:spPr>
                  <a:xfrm>
                    <a:off x="3318327" y="4006464"/>
                    <a:ext cx="23792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4" h="549" extrusionOk="0">
                        <a:moveTo>
                          <a:pt x="48" y="1"/>
                        </a:moveTo>
                        <a:lnTo>
                          <a:pt x="0" y="548"/>
                        </a:lnTo>
                        <a:lnTo>
                          <a:pt x="11764" y="548"/>
                        </a:lnTo>
                        <a:lnTo>
                          <a:pt x="117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07" name="Google Shape;3540;p71"/>
                  <p:cNvSpPr/>
                  <p:nvPr/>
                </p:nvSpPr>
                <p:spPr>
                  <a:xfrm>
                    <a:off x="3316648" y="4031017"/>
                    <a:ext cx="24154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3" h="549" extrusionOk="0">
                        <a:moveTo>
                          <a:pt x="36" y="1"/>
                        </a:moveTo>
                        <a:lnTo>
                          <a:pt x="0" y="549"/>
                        </a:lnTo>
                        <a:lnTo>
                          <a:pt x="11942" y="549"/>
                        </a:lnTo>
                        <a:cubicBezTo>
                          <a:pt x="11930" y="370"/>
                          <a:pt x="11918" y="191"/>
                          <a:pt x="118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08" name="Google Shape;3541;p71"/>
                  <p:cNvSpPr/>
                  <p:nvPr/>
                </p:nvSpPr>
                <p:spPr>
                  <a:xfrm>
                    <a:off x="3314706" y="4055834"/>
                    <a:ext cx="245410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4" h="548" extrusionOk="0">
                        <a:moveTo>
                          <a:pt x="48" y="0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2133" y="548"/>
                        </a:lnTo>
                        <a:cubicBezTo>
                          <a:pt x="12121" y="358"/>
                          <a:pt x="12098" y="179"/>
                          <a:pt x="120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309" name="Google Shape;3542;p71"/>
              <p:cNvGrpSpPr/>
              <p:nvPr/>
            </p:nvGrpSpPr>
            <p:grpSpPr>
              <a:xfrm>
                <a:off x="890388" y="608998"/>
                <a:ext cx="154800" cy="400545"/>
                <a:chOff x="890388" y="614563"/>
                <a:chExt cx="154800" cy="400545"/>
              </a:xfrm>
            </p:grpSpPr>
            <p:sp>
              <p:nvSpPr>
                <p:cNvPr id="12310" name="Google Shape;3543;p71"/>
                <p:cNvSpPr/>
                <p:nvPr/>
              </p:nvSpPr>
              <p:spPr>
                <a:xfrm>
                  <a:off x="890388" y="904109"/>
                  <a:ext cx="154800" cy="11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11" name="Google Shape;3544;p71"/>
                <p:cNvSpPr/>
                <p:nvPr/>
              </p:nvSpPr>
              <p:spPr>
                <a:xfrm>
                  <a:off x="954375" y="614563"/>
                  <a:ext cx="26700" cy="290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12312" name="Google Shape;3545;p71"/>
            <p:cNvGrpSpPr/>
            <p:nvPr/>
          </p:nvGrpSpPr>
          <p:grpSpPr>
            <a:xfrm>
              <a:off x="5721592" y="2709839"/>
              <a:ext cx="1379364" cy="1860249"/>
              <a:chOff x="3500712" y="367419"/>
              <a:chExt cx="3380794" cy="4559433"/>
            </a:xfrm>
          </p:grpSpPr>
          <p:grpSp>
            <p:nvGrpSpPr>
              <p:cNvPr id="12313" name="Google Shape;3546;p71"/>
              <p:cNvGrpSpPr/>
              <p:nvPr/>
            </p:nvGrpSpPr>
            <p:grpSpPr>
              <a:xfrm>
                <a:off x="6113242" y="3419140"/>
                <a:ext cx="768264" cy="1357192"/>
                <a:chOff x="461029" y="2736249"/>
                <a:chExt cx="733917" cy="2078077"/>
              </a:xfrm>
            </p:grpSpPr>
            <p:sp>
              <p:nvSpPr>
                <p:cNvPr id="12314" name="Google Shape;3547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15" name="Google Shape;3548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16" name="Google Shape;3549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317" name="Google Shape;3550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12318" name="Google Shape;3551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19" name="Google Shape;3552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0" name="Google Shape;3553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1" name="Google Shape;3554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2" name="Google Shape;3555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3" name="Google Shape;3556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4" name="Google Shape;3557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5" name="Google Shape;3558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6" name="Google Shape;3559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7" name="Google Shape;3560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8" name="Google Shape;3561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29" name="Google Shape;3562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30" name="Google Shape;3563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31" name="Google Shape;3564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32" name="Google Shape;3565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33" name="Google Shape;3566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334" name="Google Shape;3567;p71"/>
              <p:cNvGrpSpPr/>
              <p:nvPr/>
            </p:nvGrpSpPr>
            <p:grpSpPr>
              <a:xfrm>
                <a:off x="3500712" y="3195284"/>
                <a:ext cx="787963" cy="1599541"/>
                <a:chOff x="2245450" y="435300"/>
                <a:chExt cx="882575" cy="2525325"/>
              </a:xfrm>
            </p:grpSpPr>
            <p:sp>
              <p:nvSpPr>
                <p:cNvPr id="12335" name="Google Shape;3568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36" name="Google Shape;3569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37" name="Google Shape;3570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338" name="Google Shape;3571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12339" name="Google Shape;3572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40" name="Google Shape;3573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41" name="Google Shape;3574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42" name="Google Shape;3575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43" name="Google Shape;3576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44" name="Google Shape;3577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345" name="Google Shape;3578;p71"/>
              <p:cNvGrpSpPr/>
              <p:nvPr/>
            </p:nvGrpSpPr>
            <p:grpSpPr>
              <a:xfrm>
                <a:off x="4222069" y="367419"/>
                <a:ext cx="1438961" cy="4559433"/>
                <a:chOff x="6286425" y="411894"/>
                <a:chExt cx="1438961" cy="4559433"/>
              </a:xfrm>
            </p:grpSpPr>
            <p:sp>
              <p:nvSpPr>
                <p:cNvPr id="12346" name="Google Shape;3579;p71"/>
                <p:cNvSpPr/>
                <p:nvPr/>
              </p:nvSpPr>
              <p:spPr>
                <a:xfrm>
                  <a:off x="6335458" y="4312296"/>
                  <a:ext cx="1340896" cy="659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1" h="12002" extrusionOk="0">
                      <a:moveTo>
                        <a:pt x="1" y="0"/>
                      </a:moveTo>
                      <a:lnTo>
                        <a:pt x="1" y="12002"/>
                      </a:lnTo>
                      <a:lnTo>
                        <a:pt x="24421" y="12002"/>
                      </a:lnTo>
                      <a:lnTo>
                        <a:pt x="244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47" name="Google Shape;3580;p71"/>
                <p:cNvSpPr/>
                <p:nvPr/>
              </p:nvSpPr>
              <p:spPr>
                <a:xfrm>
                  <a:off x="6286425" y="4783635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58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58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48" name="Google Shape;3581;p71"/>
                <p:cNvSpPr/>
                <p:nvPr/>
              </p:nvSpPr>
              <p:spPr>
                <a:xfrm>
                  <a:off x="6286425" y="4595352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49" name="Google Shape;3582;p71"/>
                <p:cNvSpPr/>
                <p:nvPr/>
              </p:nvSpPr>
              <p:spPr>
                <a:xfrm>
                  <a:off x="6286425" y="4406410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0" name="Google Shape;3583;p71"/>
                <p:cNvSpPr/>
                <p:nvPr/>
              </p:nvSpPr>
              <p:spPr>
                <a:xfrm>
                  <a:off x="6947414" y="2261447"/>
                  <a:ext cx="116404" cy="188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4291" extrusionOk="0">
                      <a:moveTo>
                        <a:pt x="0" y="1"/>
                      </a:moveTo>
                      <a:lnTo>
                        <a:pt x="0" y="34290"/>
                      </a:lnTo>
                      <a:lnTo>
                        <a:pt x="2119" y="34290"/>
                      </a:lnTo>
                      <a:lnTo>
                        <a:pt x="21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1" name="Google Shape;3584;p71"/>
                <p:cNvSpPr/>
                <p:nvPr/>
              </p:nvSpPr>
              <p:spPr>
                <a:xfrm>
                  <a:off x="6864392" y="3319213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67"/>
                        <a:pt x="0" y="382"/>
                      </a:cubicBezTo>
                      <a:cubicBezTo>
                        <a:pt x="0" y="584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84"/>
                        <a:pt x="5155" y="382"/>
                      </a:cubicBezTo>
                      <a:cubicBezTo>
                        <a:pt x="5155" y="167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2" name="Google Shape;3585;p71"/>
                <p:cNvSpPr/>
                <p:nvPr/>
              </p:nvSpPr>
              <p:spPr>
                <a:xfrm>
                  <a:off x="6864392" y="3194350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79"/>
                        <a:pt x="0" y="382"/>
                      </a:cubicBezTo>
                      <a:cubicBezTo>
                        <a:pt x="0" y="596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96"/>
                        <a:pt x="5155" y="382"/>
                      </a:cubicBezTo>
                      <a:cubicBezTo>
                        <a:pt x="5155" y="179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3" name="Google Shape;3586;p71"/>
                <p:cNvSpPr/>
                <p:nvPr/>
              </p:nvSpPr>
              <p:spPr>
                <a:xfrm>
                  <a:off x="6994470" y="411894"/>
                  <a:ext cx="22951" cy="977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802" extrusionOk="0">
                      <a:moveTo>
                        <a:pt x="195" y="1"/>
                      </a:moveTo>
                      <a:cubicBezTo>
                        <a:pt x="85" y="1"/>
                        <a:pt x="0" y="92"/>
                        <a:pt x="0" y="204"/>
                      </a:cubicBezTo>
                      <a:lnTo>
                        <a:pt x="0" y="17802"/>
                      </a:lnTo>
                      <a:lnTo>
                        <a:pt x="417" y="17802"/>
                      </a:lnTo>
                      <a:lnTo>
                        <a:pt x="417" y="204"/>
                      </a:lnTo>
                      <a:cubicBezTo>
                        <a:pt x="417" y="85"/>
                        <a:pt x="322" y="2"/>
                        <a:pt x="215" y="2"/>
                      </a:cubicBezTo>
                      <a:cubicBezTo>
                        <a:pt x="208" y="1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4" name="Google Shape;3587;p71"/>
                <p:cNvSpPr/>
                <p:nvPr/>
              </p:nvSpPr>
              <p:spPr>
                <a:xfrm>
                  <a:off x="6974868" y="1224601"/>
                  <a:ext cx="62155" cy="45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8323" extrusionOk="0">
                      <a:moveTo>
                        <a:pt x="572" y="0"/>
                      </a:moveTo>
                      <a:cubicBezTo>
                        <a:pt x="250" y="0"/>
                        <a:pt x="0" y="250"/>
                        <a:pt x="0" y="560"/>
                      </a:cubicBezTo>
                      <a:lnTo>
                        <a:pt x="0" y="8323"/>
                      </a:lnTo>
                      <a:lnTo>
                        <a:pt x="1131" y="8323"/>
                      </a:lnTo>
                      <a:lnTo>
                        <a:pt x="1131" y="560"/>
                      </a:lnTo>
                      <a:cubicBezTo>
                        <a:pt x="1131" y="250"/>
                        <a:pt x="881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5" name="Google Shape;3588;p71"/>
                <p:cNvSpPr/>
                <p:nvPr/>
              </p:nvSpPr>
              <p:spPr>
                <a:xfrm>
                  <a:off x="6851269" y="1669803"/>
                  <a:ext cx="309294" cy="145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2644" extrusionOk="0">
                      <a:moveTo>
                        <a:pt x="1" y="0"/>
                      </a:moveTo>
                      <a:lnTo>
                        <a:pt x="1" y="2644"/>
                      </a:lnTo>
                      <a:lnTo>
                        <a:pt x="5633" y="2644"/>
                      </a:lnTo>
                      <a:lnTo>
                        <a:pt x="56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6" name="Google Shape;3589;p71"/>
                <p:cNvSpPr/>
                <p:nvPr/>
              </p:nvSpPr>
              <p:spPr>
                <a:xfrm>
                  <a:off x="6816622" y="1785496"/>
                  <a:ext cx="378587" cy="15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2823" extrusionOk="0">
                      <a:moveTo>
                        <a:pt x="1" y="1"/>
                      </a:moveTo>
                      <a:lnTo>
                        <a:pt x="1" y="2823"/>
                      </a:lnTo>
                      <a:lnTo>
                        <a:pt x="6895" y="2823"/>
                      </a:lnTo>
                      <a:lnTo>
                        <a:pt x="68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7" name="Google Shape;3590;p71"/>
                <p:cNvSpPr/>
                <p:nvPr/>
              </p:nvSpPr>
              <p:spPr>
                <a:xfrm>
                  <a:off x="6741452" y="1875053"/>
                  <a:ext cx="528924" cy="48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3" h="8800" extrusionOk="0">
                      <a:moveTo>
                        <a:pt x="1" y="1"/>
                      </a:moveTo>
                      <a:lnTo>
                        <a:pt x="1" y="4073"/>
                      </a:lnTo>
                      <a:lnTo>
                        <a:pt x="1" y="4740"/>
                      </a:lnTo>
                      <a:lnTo>
                        <a:pt x="1" y="8800"/>
                      </a:lnTo>
                      <a:lnTo>
                        <a:pt x="9633" y="8800"/>
                      </a:lnTo>
                      <a:lnTo>
                        <a:pt x="9633" y="4740"/>
                      </a:lnTo>
                      <a:lnTo>
                        <a:pt x="9633" y="4073"/>
                      </a:lnTo>
                      <a:lnTo>
                        <a:pt x="963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8" name="Google Shape;3591;p71"/>
                <p:cNvSpPr/>
                <p:nvPr/>
              </p:nvSpPr>
              <p:spPr>
                <a:xfrm>
                  <a:off x="6722509" y="2284344"/>
                  <a:ext cx="56686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7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34"/>
                      </a:cubicBezTo>
                      <a:cubicBezTo>
                        <a:pt x="0" y="524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24"/>
                        <a:pt x="10323" y="334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59" name="Google Shape;3592;p71"/>
                <p:cNvSpPr/>
                <p:nvPr/>
              </p:nvSpPr>
              <p:spPr>
                <a:xfrm>
                  <a:off x="6722509" y="2209778"/>
                  <a:ext cx="566865" cy="3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80" extrusionOk="0">
                      <a:moveTo>
                        <a:pt x="334" y="1"/>
                      </a:moveTo>
                      <a:cubicBezTo>
                        <a:pt x="143" y="1"/>
                        <a:pt x="0" y="156"/>
                        <a:pt x="0" y="334"/>
                      </a:cubicBezTo>
                      <a:cubicBezTo>
                        <a:pt x="0" y="525"/>
                        <a:pt x="143" y="680"/>
                        <a:pt x="334" y="680"/>
                      </a:cubicBezTo>
                      <a:lnTo>
                        <a:pt x="9990" y="680"/>
                      </a:lnTo>
                      <a:cubicBezTo>
                        <a:pt x="10180" y="680"/>
                        <a:pt x="10323" y="525"/>
                        <a:pt x="10323" y="334"/>
                      </a:cubicBezTo>
                      <a:cubicBezTo>
                        <a:pt x="10323" y="156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60" name="Google Shape;3593;p71"/>
                <p:cNvSpPr/>
                <p:nvPr/>
              </p:nvSpPr>
              <p:spPr>
                <a:xfrm>
                  <a:off x="6722509" y="2135925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2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2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61" name="Google Shape;3594;p71"/>
                <p:cNvSpPr/>
                <p:nvPr/>
              </p:nvSpPr>
              <p:spPr>
                <a:xfrm>
                  <a:off x="6722509" y="2060755"/>
                  <a:ext cx="566865" cy="37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79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46"/>
                      </a:cubicBezTo>
                      <a:cubicBezTo>
                        <a:pt x="0" y="524"/>
                        <a:pt x="143" y="679"/>
                        <a:pt x="334" y="679"/>
                      </a:cubicBezTo>
                      <a:lnTo>
                        <a:pt x="9990" y="679"/>
                      </a:lnTo>
                      <a:cubicBezTo>
                        <a:pt x="10180" y="679"/>
                        <a:pt x="10323" y="524"/>
                        <a:pt x="10323" y="346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62" name="Google Shape;3595;p71"/>
                <p:cNvSpPr/>
                <p:nvPr/>
              </p:nvSpPr>
              <p:spPr>
                <a:xfrm>
                  <a:off x="6722509" y="1986847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4"/>
                        <a:pt x="0" y="334"/>
                      </a:cubicBezTo>
                      <a:cubicBezTo>
                        <a:pt x="0" y="513"/>
                        <a:pt x="143" y="668"/>
                        <a:pt x="334" y="668"/>
                      </a:cubicBezTo>
                      <a:lnTo>
                        <a:pt x="9990" y="668"/>
                      </a:lnTo>
                      <a:cubicBezTo>
                        <a:pt x="10180" y="668"/>
                        <a:pt x="10323" y="513"/>
                        <a:pt x="10323" y="334"/>
                      </a:cubicBezTo>
                      <a:cubicBezTo>
                        <a:pt x="10323" y="144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63" name="Google Shape;3596;p71"/>
                <p:cNvSpPr/>
                <p:nvPr/>
              </p:nvSpPr>
              <p:spPr>
                <a:xfrm>
                  <a:off x="6722509" y="1912336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3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3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64" name="Google Shape;3597;p71"/>
                <p:cNvSpPr/>
                <p:nvPr/>
              </p:nvSpPr>
              <p:spPr>
                <a:xfrm>
                  <a:off x="6766984" y="4076957"/>
                  <a:ext cx="477915" cy="235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4287" extrusionOk="0">
                      <a:moveTo>
                        <a:pt x="0" y="0"/>
                      </a:moveTo>
                      <a:lnTo>
                        <a:pt x="0" y="4286"/>
                      </a:lnTo>
                      <a:lnTo>
                        <a:pt x="8704" y="4286"/>
                      </a:lnTo>
                      <a:lnTo>
                        <a:pt x="87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65" name="Google Shape;3598;p71"/>
                <p:cNvSpPr/>
                <p:nvPr/>
              </p:nvSpPr>
              <p:spPr>
                <a:xfrm>
                  <a:off x="6749963" y="4245582"/>
                  <a:ext cx="511958" cy="32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7" extrusionOk="0">
                      <a:moveTo>
                        <a:pt x="298" y="1"/>
                      </a:moveTo>
                      <a:cubicBezTo>
                        <a:pt x="131" y="1"/>
                        <a:pt x="0" y="132"/>
                        <a:pt x="0" y="299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9"/>
                      </a:cubicBezTo>
                      <a:cubicBezTo>
                        <a:pt x="9323" y="132"/>
                        <a:pt x="9192" y="1"/>
                        <a:pt x="9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66" name="Google Shape;3599;p71"/>
                <p:cNvSpPr/>
                <p:nvPr/>
              </p:nvSpPr>
              <p:spPr>
                <a:xfrm>
                  <a:off x="6749963" y="4178923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67" name="Google Shape;3600;p71"/>
                <p:cNvSpPr/>
                <p:nvPr/>
              </p:nvSpPr>
              <p:spPr>
                <a:xfrm>
                  <a:off x="6749963" y="4111604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53"/>
                        <a:pt x="131" y="595"/>
                        <a:pt x="298" y="595"/>
                      </a:cubicBezTo>
                      <a:lnTo>
                        <a:pt x="9025" y="595"/>
                      </a:lnTo>
                      <a:cubicBezTo>
                        <a:pt x="9192" y="595"/>
                        <a:pt x="9323" y="453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12368" name="Google Shape;3601;p71"/>
              <p:cNvGrpSpPr/>
              <p:nvPr/>
            </p:nvGrpSpPr>
            <p:grpSpPr>
              <a:xfrm>
                <a:off x="4091150" y="1980705"/>
                <a:ext cx="661785" cy="2788940"/>
                <a:chOff x="-25" y="2025180"/>
                <a:chExt cx="661785" cy="2788940"/>
              </a:xfrm>
            </p:grpSpPr>
            <p:sp>
              <p:nvSpPr>
                <p:cNvPr id="12369" name="Google Shape;3602;p71"/>
                <p:cNvSpPr/>
                <p:nvPr/>
              </p:nvSpPr>
              <p:spPr>
                <a:xfrm>
                  <a:off x="40072" y="2025180"/>
                  <a:ext cx="581625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6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8145" y="92809"/>
                      </a:lnTo>
                      <a:lnTo>
                        <a:pt x="181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70" name="Google Shape;3603;p71"/>
                <p:cNvSpPr/>
                <p:nvPr/>
              </p:nvSpPr>
              <p:spPr>
                <a:xfrm>
                  <a:off x="-25" y="2025180"/>
                  <a:ext cx="40130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92810" extrusionOk="0">
                      <a:moveTo>
                        <a:pt x="1" y="0"/>
                      </a:moveTo>
                      <a:lnTo>
                        <a:pt x="1" y="92809"/>
                      </a:lnTo>
                      <a:lnTo>
                        <a:pt x="1251" y="92809"/>
                      </a:lnTo>
                      <a:lnTo>
                        <a:pt x="12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371" name="Google Shape;3604;p71"/>
                <p:cNvSpPr/>
                <p:nvPr/>
              </p:nvSpPr>
              <p:spPr>
                <a:xfrm>
                  <a:off x="621662" y="2025180"/>
                  <a:ext cx="40098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250" y="92809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372" name="Google Shape;3605;p71"/>
                <p:cNvGrpSpPr/>
                <p:nvPr/>
              </p:nvGrpSpPr>
              <p:grpSpPr>
                <a:xfrm>
                  <a:off x="87770" y="2111384"/>
                  <a:ext cx="486204" cy="2596440"/>
                  <a:chOff x="509875" y="2508475"/>
                  <a:chExt cx="379225" cy="2160100"/>
                </a:xfrm>
              </p:grpSpPr>
              <p:sp>
                <p:nvSpPr>
                  <p:cNvPr id="12373" name="Google Shape;3606;p71"/>
                  <p:cNvSpPr/>
                  <p:nvPr/>
                </p:nvSpPr>
                <p:spPr>
                  <a:xfrm>
                    <a:off x="509875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74" name="Google Shape;3607;p71"/>
                  <p:cNvSpPr/>
                  <p:nvPr/>
                </p:nvSpPr>
                <p:spPr>
                  <a:xfrm>
                    <a:off x="7161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75" name="Google Shape;3608;p71"/>
                  <p:cNvSpPr/>
                  <p:nvPr/>
                </p:nvSpPr>
                <p:spPr>
                  <a:xfrm>
                    <a:off x="6128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76" name="Google Shape;3609;p71"/>
                  <p:cNvSpPr/>
                  <p:nvPr/>
                </p:nvSpPr>
                <p:spPr>
                  <a:xfrm>
                    <a:off x="819150" y="2508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77" name="Google Shape;3610;p71"/>
                  <p:cNvSpPr/>
                  <p:nvPr/>
                </p:nvSpPr>
                <p:spPr>
                  <a:xfrm>
                    <a:off x="509875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78" name="Google Shape;3611;p71"/>
                  <p:cNvSpPr/>
                  <p:nvPr/>
                </p:nvSpPr>
                <p:spPr>
                  <a:xfrm>
                    <a:off x="7161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79" name="Google Shape;3612;p71"/>
                  <p:cNvSpPr/>
                  <p:nvPr/>
                </p:nvSpPr>
                <p:spPr>
                  <a:xfrm>
                    <a:off x="6128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0" name="Google Shape;3613;p71"/>
                  <p:cNvSpPr/>
                  <p:nvPr/>
                </p:nvSpPr>
                <p:spPr>
                  <a:xfrm>
                    <a:off x="819150" y="2607900"/>
                    <a:ext cx="69950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1" name="Google Shape;3614;p71"/>
                  <p:cNvSpPr/>
                  <p:nvPr/>
                </p:nvSpPr>
                <p:spPr>
                  <a:xfrm>
                    <a:off x="509875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2" name="Google Shape;3615;p71"/>
                  <p:cNvSpPr/>
                  <p:nvPr/>
                </p:nvSpPr>
                <p:spPr>
                  <a:xfrm>
                    <a:off x="7161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3" name="Google Shape;3616;p71"/>
                  <p:cNvSpPr/>
                  <p:nvPr/>
                </p:nvSpPr>
                <p:spPr>
                  <a:xfrm>
                    <a:off x="6128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4" name="Google Shape;3617;p71"/>
                  <p:cNvSpPr/>
                  <p:nvPr/>
                </p:nvSpPr>
                <p:spPr>
                  <a:xfrm>
                    <a:off x="819150" y="2707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5" name="Google Shape;3618;p71"/>
                  <p:cNvSpPr/>
                  <p:nvPr/>
                </p:nvSpPr>
                <p:spPr>
                  <a:xfrm>
                    <a:off x="509875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6" name="Google Shape;3619;p71"/>
                  <p:cNvSpPr/>
                  <p:nvPr/>
                </p:nvSpPr>
                <p:spPr>
                  <a:xfrm>
                    <a:off x="7161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7" name="Google Shape;3620;p71"/>
                  <p:cNvSpPr/>
                  <p:nvPr/>
                </p:nvSpPr>
                <p:spPr>
                  <a:xfrm>
                    <a:off x="6128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8" name="Google Shape;3621;p71"/>
                  <p:cNvSpPr/>
                  <p:nvPr/>
                </p:nvSpPr>
                <p:spPr>
                  <a:xfrm>
                    <a:off x="819150" y="28070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89" name="Google Shape;3622;p71"/>
                  <p:cNvSpPr/>
                  <p:nvPr/>
                </p:nvSpPr>
                <p:spPr>
                  <a:xfrm>
                    <a:off x="509875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0" name="Google Shape;3623;p71"/>
                  <p:cNvSpPr/>
                  <p:nvPr/>
                </p:nvSpPr>
                <p:spPr>
                  <a:xfrm>
                    <a:off x="7161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1" name="Google Shape;3624;p71"/>
                  <p:cNvSpPr/>
                  <p:nvPr/>
                </p:nvSpPr>
                <p:spPr>
                  <a:xfrm>
                    <a:off x="6128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2" name="Google Shape;3625;p71"/>
                  <p:cNvSpPr/>
                  <p:nvPr/>
                </p:nvSpPr>
                <p:spPr>
                  <a:xfrm>
                    <a:off x="819150" y="29067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3" name="Google Shape;3626;p71"/>
                  <p:cNvSpPr/>
                  <p:nvPr/>
                </p:nvSpPr>
                <p:spPr>
                  <a:xfrm>
                    <a:off x="509875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4" name="Google Shape;3627;p71"/>
                  <p:cNvSpPr/>
                  <p:nvPr/>
                </p:nvSpPr>
                <p:spPr>
                  <a:xfrm>
                    <a:off x="7161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5" name="Google Shape;3628;p71"/>
                  <p:cNvSpPr/>
                  <p:nvPr/>
                </p:nvSpPr>
                <p:spPr>
                  <a:xfrm>
                    <a:off x="6128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6" name="Google Shape;3629;p71"/>
                  <p:cNvSpPr/>
                  <p:nvPr/>
                </p:nvSpPr>
                <p:spPr>
                  <a:xfrm>
                    <a:off x="819150" y="30061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7" name="Google Shape;3630;p71"/>
                  <p:cNvSpPr/>
                  <p:nvPr/>
                </p:nvSpPr>
                <p:spPr>
                  <a:xfrm>
                    <a:off x="509875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8" name="Google Shape;3631;p71"/>
                  <p:cNvSpPr/>
                  <p:nvPr/>
                </p:nvSpPr>
                <p:spPr>
                  <a:xfrm>
                    <a:off x="7161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399" name="Google Shape;3632;p71"/>
                  <p:cNvSpPr/>
                  <p:nvPr/>
                </p:nvSpPr>
                <p:spPr>
                  <a:xfrm>
                    <a:off x="6128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0" name="Google Shape;3633;p71"/>
                  <p:cNvSpPr/>
                  <p:nvPr/>
                </p:nvSpPr>
                <p:spPr>
                  <a:xfrm>
                    <a:off x="819150" y="31055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1" name="Google Shape;3634;p71"/>
                  <p:cNvSpPr/>
                  <p:nvPr/>
                </p:nvSpPr>
                <p:spPr>
                  <a:xfrm>
                    <a:off x="509875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2" name="Google Shape;3635;p71"/>
                  <p:cNvSpPr/>
                  <p:nvPr/>
                </p:nvSpPr>
                <p:spPr>
                  <a:xfrm>
                    <a:off x="7161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3" name="Google Shape;3636;p71"/>
                  <p:cNvSpPr/>
                  <p:nvPr/>
                </p:nvSpPr>
                <p:spPr>
                  <a:xfrm>
                    <a:off x="6128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4" name="Google Shape;3637;p71"/>
                  <p:cNvSpPr/>
                  <p:nvPr/>
                </p:nvSpPr>
                <p:spPr>
                  <a:xfrm>
                    <a:off x="819150" y="32052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5" name="Google Shape;3638;p71"/>
                  <p:cNvSpPr/>
                  <p:nvPr/>
                </p:nvSpPr>
                <p:spPr>
                  <a:xfrm>
                    <a:off x="509875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6" name="Google Shape;3639;p71"/>
                  <p:cNvSpPr/>
                  <p:nvPr/>
                </p:nvSpPr>
                <p:spPr>
                  <a:xfrm>
                    <a:off x="7161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7" name="Google Shape;3640;p71"/>
                  <p:cNvSpPr/>
                  <p:nvPr/>
                </p:nvSpPr>
                <p:spPr>
                  <a:xfrm>
                    <a:off x="6128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8" name="Google Shape;3641;p71"/>
                  <p:cNvSpPr/>
                  <p:nvPr/>
                </p:nvSpPr>
                <p:spPr>
                  <a:xfrm>
                    <a:off x="819150" y="33047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09" name="Google Shape;3642;p71"/>
                  <p:cNvSpPr/>
                  <p:nvPr/>
                </p:nvSpPr>
                <p:spPr>
                  <a:xfrm>
                    <a:off x="509875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0" name="Google Shape;3643;p71"/>
                  <p:cNvSpPr/>
                  <p:nvPr/>
                </p:nvSpPr>
                <p:spPr>
                  <a:xfrm>
                    <a:off x="7161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1" name="Google Shape;3644;p71"/>
                  <p:cNvSpPr/>
                  <p:nvPr/>
                </p:nvSpPr>
                <p:spPr>
                  <a:xfrm>
                    <a:off x="6128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2" name="Google Shape;3645;p71"/>
                  <p:cNvSpPr/>
                  <p:nvPr/>
                </p:nvSpPr>
                <p:spPr>
                  <a:xfrm>
                    <a:off x="819150" y="3404125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3" name="Google Shape;3646;p71"/>
                  <p:cNvSpPr/>
                  <p:nvPr/>
                </p:nvSpPr>
                <p:spPr>
                  <a:xfrm>
                    <a:off x="509875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4" name="Google Shape;3647;p71"/>
                  <p:cNvSpPr/>
                  <p:nvPr/>
                </p:nvSpPr>
                <p:spPr>
                  <a:xfrm>
                    <a:off x="7161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5" name="Google Shape;3648;p71"/>
                  <p:cNvSpPr/>
                  <p:nvPr/>
                </p:nvSpPr>
                <p:spPr>
                  <a:xfrm>
                    <a:off x="6128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6" name="Google Shape;3649;p71"/>
                  <p:cNvSpPr/>
                  <p:nvPr/>
                </p:nvSpPr>
                <p:spPr>
                  <a:xfrm>
                    <a:off x="819150" y="35038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7" name="Google Shape;3650;p71"/>
                  <p:cNvSpPr/>
                  <p:nvPr/>
                </p:nvSpPr>
                <p:spPr>
                  <a:xfrm>
                    <a:off x="509875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8" name="Google Shape;3651;p71"/>
                  <p:cNvSpPr/>
                  <p:nvPr/>
                </p:nvSpPr>
                <p:spPr>
                  <a:xfrm>
                    <a:off x="7161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19" name="Google Shape;3652;p71"/>
                  <p:cNvSpPr/>
                  <p:nvPr/>
                </p:nvSpPr>
                <p:spPr>
                  <a:xfrm>
                    <a:off x="6128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0" name="Google Shape;3653;p71"/>
                  <p:cNvSpPr/>
                  <p:nvPr/>
                </p:nvSpPr>
                <p:spPr>
                  <a:xfrm>
                    <a:off x="819150" y="36032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1" name="Google Shape;3654;p71"/>
                  <p:cNvSpPr/>
                  <p:nvPr/>
                </p:nvSpPr>
                <p:spPr>
                  <a:xfrm>
                    <a:off x="509875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2" name="Google Shape;3655;p71"/>
                  <p:cNvSpPr/>
                  <p:nvPr/>
                </p:nvSpPr>
                <p:spPr>
                  <a:xfrm>
                    <a:off x="7161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3" name="Google Shape;3656;p71"/>
                  <p:cNvSpPr/>
                  <p:nvPr/>
                </p:nvSpPr>
                <p:spPr>
                  <a:xfrm>
                    <a:off x="6128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4" name="Google Shape;3657;p71"/>
                  <p:cNvSpPr/>
                  <p:nvPr/>
                </p:nvSpPr>
                <p:spPr>
                  <a:xfrm>
                    <a:off x="819150" y="37029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5" name="Google Shape;3658;p71"/>
                  <p:cNvSpPr/>
                  <p:nvPr/>
                </p:nvSpPr>
                <p:spPr>
                  <a:xfrm>
                    <a:off x="509875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6" name="Google Shape;3659;p71"/>
                  <p:cNvSpPr/>
                  <p:nvPr/>
                </p:nvSpPr>
                <p:spPr>
                  <a:xfrm>
                    <a:off x="7161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7" name="Google Shape;3660;p71"/>
                  <p:cNvSpPr/>
                  <p:nvPr/>
                </p:nvSpPr>
                <p:spPr>
                  <a:xfrm>
                    <a:off x="6128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8" name="Google Shape;3661;p71"/>
                  <p:cNvSpPr/>
                  <p:nvPr/>
                </p:nvSpPr>
                <p:spPr>
                  <a:xfrm>
                    <a:off x="819150" y="38023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29" name="Google Shape;3662;p71"/>
                  <p:cNvSpPr/>
                  <p:nvPr/>
                </p:nvSpPr>
                <p:spPr>
                  <a:xfrm>
                    <a:off x="509875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0" name="Google Shape;3663;p71"/>
                  <p:cNvSpPr/>
                  <p:nvPr/>
                </p:nvSpPr>
                <p:spPr>
                  <a:xfrm>
                    <a:off x="7161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1" name="Google Shape;3664;p71"/>
                  <p:cNvSpPr/>
                  <p:nvPr/>
                </p:nvSpPr>
                <p:spPr>
                  <a:xfrm>
                    <a:off x="6128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2" name="Google Shape;3665;p71"/>
                  <p:cNvSpPr/>
                  <p:nvPr/>
                </p:nvSpPr>
                <p:spPr>
                  <a:xfrm>
                    <a:off x="819150" y="39018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3" name="Google Shape;3666;p71"/>
                  <p:cNvSpPr/>
                  <p:nvPr/>
                </p:nvSpPr>
                <p:spPr>
                  <a:xfrm>
                    <a:off x="509875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4" name="Google Shape;3667;p71"/>
                  <p:cNvSpPr/>
                  <p:nvPr/>
                </p:nvSpPr>
                <p:spPr>
                  <a:xfrm>
                    <a:off x="7161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5" name="Google Shape;3668;p71"/>
                  <p:cNvSpPr/>
                  <p:nvPr/>
                </p:nvSpPr>
                <p:spPr>
                  <a:xfrm>
                    <a:off x="6128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6" name="Google Shape;3669;p71"/>
                  <p:cNvSpPr/>
                  <p:nvPr/>
                </p:nvSpPr>
                <p:spPr>
                  <a:xfrm>
                    <a:off x="819150" y="40015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7" name="Google Shape;3670;p71"/>
                  <p:cNvSpPr/>
                  <p:nvPr/>
                </p:nvSpPr>
                <p:spPr>
                  <a:xfrm>
                    <a:off x="509875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8" name="Google Shape;3671;p71"/>
                  <p:cNvSpPr/>
                  <p:nvPr/>
                </p:nvSpPr>
                <p:spPr>
                  <a:xfrm>
                    <a:off x="7161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39" name="Google Shape;3672;p71"/>
                  <p:cNvSpPr/>
                  <p:nvPr/>
                </p:nvSpPr>
                <p:spPr>
                  <a:xfrm>
                    <a:off x="6128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0" name="Google Shape;3673;p71"/>
                  <p:cNvSpPr/>
                  <p:nvPr/>
                </p:nvSpPr>
                <p:spPr>
                  <a:xfrm>
                    <a:off x="819150" y="41009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1" name="Google Shape;3674;p71"/>
                  <p:cNvSpPr/>
                  <p:nvPr/>
                </p:nvSpPr>
                <p:spPr>
                  <a:xfrm>
                    <a:off x="509875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2" name="Google Shape;3675;p71"/>
                  <p:cNvSpPr/>
                  <p:nvPr/>
                </p:nvSpPr>
                <p:spPr>
                  <a:xfrm>
                    <a:off x="7161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3" name="Google Shape;3676;p71"/>
                  <p:cNvSpPr/>
                  <p:nvPr/>
                </p:nvSpPr>
                <p:spPr>
                  <a:xfrm>
                    <a:off x="6128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4" name="Google Shape;3677;p71"/>
                  <p:cNvSpPr/>
                  <p:nvPr/>
                </p:nvSpPr>
                <p:spPr>
                  <a:xfrm>
                    <a:off x="819150" y="42003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5" name="Google Shape;3678;p71"/>
                  <p:cNvSpPr/>
                  <p:nvPr/>
                </p:nvSpPr>
                <p:spPr>
                  <a:xfrm>
                    <a:off x="509875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6" name="Google Shape;3679;p71"/>
                  <p:cNvSpPr/>
                  <p:nvPr/>
                </p:nvSpPr>
                <p:spPr>
                  <a:xfrm>
                    <a:off x="7161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7" name="Google Shape;3680;p71"/>
                  <p:cNvSpPr/>
                  <p:nvPr/>
                </p:nvSpPr>
                <p:spPr>
                  <a:xfrm>
                    <a:off x="6128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8" name="Google Shape;3681;p71"/>
                  <p:cNvSpPr/>
                  <p:nvPr/>
                </p:nvSpPr>
                <p:spPr>
                  <a:xfrm>
                    <a:off x="819150" y="4300075"/>
                    <a:ext cx="69950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49" name="Google Shape;3682;p71"/>
                  <p:cNvSpPr/>
                  <p:nvPr/>
                </p:nvSpPr>
                <p:spPr>
                  <a:xfrm>
                    <a:off x="509875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0" name="Google Shape;3683;p71"/>
                  <p:cNvSpPr/>
                  <p:nvPr/>
                </p:nvSpPr>
                <p:spPr>
                  <a:xfrm>
                    <a:off x="7161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1" name="Google Shape;3684;p71"/>
                  <p:cNvSpPr/>
                  <p:nvPr/>
                </p:nvSpPr>
                <p:spPr>
                  <a:xfrm>
                    <a:off x="6128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2" name="Google Shape;3685;p71"/>
                  <p:cNvSpPr/>
                  <p:nvPr/>
                </p:nvSpPr>
                <p:spPr>
                  <a:xfrm>
                    <a:off x="819150" y="4399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3" name="Google Shape;3686;p71"/>
                  <p:cNvSpPr/>
                  <p:nvPr/>
                </p:nvSpPr>
                <p:spPr>
                  <a:xfrm>
                    <a:off x="509875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4" name="Google Shape;3687;p71"/>
                  <p:cNvSpPr/>
                  <p:nvPr/>
                </p:nvSpPr>
                <p:spPr>
                  <a:xfrm>
                    <a:off x="7161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5" name="Google Shape;3688;p71"/>
                  <p:cNvSpPr/>
                  <p:nvPr/>
                </p:nvSpPr>
                <p:spPr>
                  <a:xfrm>
                    <a:off x="6128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6" name="Google Shape;3689;p71"/>
                  <p:cNvSpPr/>
                  <p:nvPr/>
                </p:nvSpPr>
                <p:spPr>
                  <a:xfrm>
                    <a:off x="819150" y="4498900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7" name="Google Shape;3690;p71"/>
                  <p:cNvSpPr/>
                  <p:nvPr/>
                </p:nvSpPr>
                <p:spPr>
                  <a:xfrm>
                    <a:off x="509875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8" name="Google Shape;3691;p71"/>
                  <p:cNvSpPr/>
                  <p:nvPr/>
                </p:nvSpPr>
                <p:spPr>
                  <a:xfrm>
                    <a:off x="7161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59" name="Google Shape;3692;p71"/>
                  <p:cNvSpPr/>
                  <p:nvPr/>
                </p:nvSpPr>
                <p:spPr>
                  <a:xfrm>
                    <a:off x="6128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60" name="Google Shape;3693;p71"/>
                  <p:cNvSpPr/>
                  <p:nvPr/>
                </p:nvSpPr>
                <p:spPr>
                  <a:xfrm>
                    <a:off x="819150" y="4598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461" name="Google Shape;3694;p71"/>
              <p:cNvGrpSpPr/>
              <p:nvPr/>
            </p:nvGrpSpPr>
            <p:grpSpPr>
              <a:xfrm>
                <a:off x="5140070" y="1734224"/>
                <a:ext cx="1259611" cy="3035693"/>
                <a:chOff x="2245450" y="435300"/>
                <a:chExt cx="882575" cy="2525325"/>
              </a:xfrm>
            </p:grpSpPr>
            <p:sp>
              <p:nvSpPr>
                <p:cNvPr id="12462" name="Google Shape;3695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463" name="Google Shape;3696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464" name="Google Shape;3697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465" name="Google Shape;3698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12466" name="Google Shape;3699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67" name="Google Shape;3700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68" name="Google Shape;3701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69" name="Google Shape;3702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70" name="Google Shape;3703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71" name="Google Shape;3704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472" name="Google Shape;3705;p71"/>
              <p:cNvGrpSpPr/>
              <p:nvPr/>
            </p:nvGrpSpPr>
            <p:grpSpPr>
              <a:xfrm>
                <a:off x="4568607" y="2864064"/>
                <a:ext cx="852004" cy="1905596"/>
                <a:chOff x="461029" y="2736249"/>
                <a:chExt cx="733917" cy="2078077"/>
              </a:xfrm>
            </p:grpSpPr>
            <p:sp>
              <p:nvSpPr>
                <p:cNvPr id="12473" name="Google Shape;3706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474" name="Google Shape;3707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475" name="Google Shape;3708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476" name="Google Shape;3709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12477" name="Google Shape;3710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78" name="Google Shape;3711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79" name="Google Shape;3712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0" name="Google Shape;3713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1" name="Google Shape;3714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2" name="Google Shape;3715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3" name="Google Shape;3716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4" name="Google Shape;3717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5" name="Google Shape;3718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6" name="Google Shape;3719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7" name="Google Shape;3720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8" name="Google Shape;3721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89" name="Google Shape;3722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90" name="Google Shape;3723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91" name="Google Shape;3724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492" name="Google Shape;3725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</p:grpSp>
        <p:grpSp>
          <p:nvGrpSpPr>
            <p:cNvPr id="12493" name="Google Shape;3726;p71"/>
            <p:cNvGrpSpPr/>
            <p:nvPr/>
          </p:nvGrpSpPr>
          <p:grpSpPr>
            <a:xfrm>
              <a:off x="-350" y="4737555"/>
              <a:ext cx="9144000" cy="462078"/>
              <a:chOff x="-350" y="4536900"/>
              <a:chExt cx="9144000" cy="607118"/>
            </a:xfrm>
          </p:grpSpPr>
          <p:sp>
            <p:nvSpPr>
              <p:cNvPr id="12494" name="Google Shape;3727;p71"/>
              <p:cNvSpPr/>
              <p:nvPr/>
            </p:nvSpPr>
            <p:spPr>
              <a:xfrm>
                <a:off x="-350" y="4536900"/>
                <a:ext cx="424622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495" name="Google Shape;3728;p71"/>
              <p:cNvSpPr/>
              <p:nvPr/>
            </p:nvSpPr>
            <p:spPr>
              <a:xfrm flipH="1">
                <a:off x="4240409" y="4536925"/>
                <a:ext cx="490324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2496" name="Google Shape;3729;p71"/>
            <p:cNvSpPr/>
            <p:nvPr/>
          </p:nvSpPr>
          <p:spPr>
            <a:xfrm flipH="1">
              <a:off x="7363794" y="1641099"/>
              <a:ext cx="2836285" cy="2836285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497" name="Google Shape;3730;p71"/>
            <p:cNvSpPr/>
            <p:nvPr/>
          </p:nvSpPr>
          <p:spPr>
            <a:xfrm flipH="1">
              <a:off x="9444231" y="3172607"/>
              <a:ext cx="882090" cy="1286419"/>
            </a:xfrm>
            <a:custGeom>
              <a:avLst/>
              <a:gdLst/>
              <a:ahLst/>
              <a:cxnLst/>
              <a:rect l="l" t="t" r="r" b="b"/>
              <a:pathLst>
                <a:path w="38494" h="56151" extrusionOk="0">
                  <a:moveTo>
                    <a:pt x="37255" y="12598"/>
                  </a:moveTo>
                  <a:cubicBezTo>
                    <a:pt x="36029" y="12705"/>
                    <a:pt x="34279" y="11586"/>
                    <a:pt x="32755" y="10788"/>
                  </a:cubicBezTo>
                  <a:cubicBezTo>
                    <a:pt x="31219" y="9978"/>
                    <a:pt x="30385" y="9073"/>
                    <a:pt x="29159" y="7561"/>
                  </a:cubicBezTo>
                  <a:cubicBezTo>
                    <a:pt x="27933" y="6049"/>
                    <a:pt x="25063" y="6954"/>
                    <a:pt x="22706" y="6645"/>
                  </a:cubicBezTo>
                  <a:cubicBezTo>
                    <a:pt x="20348" y="6347"/>
                    <a:pt x="19932" y="4930"/>
                    <a:pt x="17372" y="4537"/>
                  </a:cubicBezTo>
                  <a:cubicBezTo>
                    <a:pt x="14800" y="4132"/>
                    <a:pt x="15110" y="2620"/>
                    <a:pt x="14491" y="1608"/>
                  </a:cubicBezTo>
                  <a:cubicBezTo>
                    <a:pt x="13883" y="596"/>
                    <a:pt x="11312" y="1"/>
                    <a:pt x="9264" y="299"/>
                  </a:cubicBezTo>
                  <a:cubicBezTo>
                    <a:pt x="7216" y="596"/>
                    <a:pt x="7883" y="2739"/>
                    <a:pt x="5251" y="3108"/>
                  </a:cubicBezTo>
                  <a:cubicBezTo>
                    <a:pt x="2620" y="3478"/>
                    <a:pt x="1" y="4037"/>
                    <a:pt x="1" y="4037"/>
                  </a:cubicBezTo>
                  <a:lnTo>
                    <a:pt x="1" y="56151"/>
                  </a:lnTo>
                  <a:cubicBezTo>
                    <a:pt x="32076" y="49507"/>
                    <a:pt x="38494" y="12502"/>
                    <a:pt x="37255" y="12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2498" name="Google Shape;3731;p71"/>
            <p:cNvGrpSpPr/>
            <p:nvPr/>
          </p:nvGrpSpPr>
          <p:grpSpPr>
            <a:xfrm flipH="1">
              <a:off x="7113157" y="2658532"/>
              <a:ext cx="1911888" cy="801424"/>
              <a:chOff x="1855275" y="1547350"/>
              <a:chExt cx="154800" cy="64900"/>
            </a:xfrm>
          </p:grpSpPr>
          <p:sp>
            <p:nvSpPr>
              <p:cNvPr id="12499" name="Google Shape;3732;p7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500" name="Google Shape;3733;p7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501" name="Google Shape;3734;p7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502" name="Google Shape;3735;p7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503" name="Google Shape;3736;p7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2504" name="Google Shape;3737;p71"/>
            <p:cNvSpPr/>
            <p:nvPr/>
          </p:nvSpPr>
          <p:spPr>
            <a:xfrm flipH="1">
              <a:off x="5858675" y="2820168"/>
              <a:ext cx="4475827" cy="2499137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505" name="Google Shape;3738;p71"/>
            <p:cNvSpPr/>
            <p:nvPr/>
          </p:nvSpPr>
          <p:spPr>
            <a:xfrm flipH="1">
              <a:off x="6238635" y="3329740"/>
              <a:ext cx="2390287" cy="1330613"/>
            </a:xfrm>
            <a:custGeom>
              <a:avLst/>
              <a:gdLst/>
              <a:ahLst/>
              <a:cxnLst/>
              <a:rect l="l" t="t" r="r" b="b"/>
              <a:pathLst>
                <a:path w="104311" h="58080" extrusionOk="0">
                  <a:moveTo>
                    <a:pt x="0" y="4906"/>
                  </a:moveTo>
                  <a:cubicBezTo>
                    <a:pt x="0" y="4906"/>
                    <a:pt x="1310" y="8133"/>
                    <a:pt x="5989" y="11538"/>
                  </a:cubicBezTo>
                  <a:cubicBezTo>
                    <a:pt x="10668" y="14943"/>
                    <a:pt x="12395" y="20789"/>
                    <a:pt x="15562" y="23480"/>
                  </a:cubicBezTo>
                  <a:cubicBezTo>
                    <a:pt x="18741" y="26171"/>
                    <a:pt x="21372" y="29933"/>
                    <a:pt x="19122" y="32267"/>
                  </a:cubicBezTo>
                  <a:cubicBezTo>
                    <a:pt x="16872" y="34589"/>
                    <a:pt x="15383" y="34410"/>
                    <a:pt x="15193" y="39256"/>
                  </a:cubicBezTo>
                  <a:cubicBezTo>
                    <a:pt x="15002" y="44102"/>
                    <a:pt x="15193" y="46971"/>
                    <a:pt x="11823" y="45530"/>
                  </a:cubicBezTo>
                  <a:cubicBezTo>
                    <a:pt x="8454" y="44102"/>
                    <a:pt x="4906" y="50186"/>
                    <a:pt x="5834" y="50186"/>
                  </a:cubicBezTo>
                  <a:cubicBezTo>
                    <a:pt x="6775" y="50186"/>
                    <a:pt x="9954" y="46780"/>
                    <a:pt x="12383" y="48400"/>
                  </a:cubicBezTo>
                  <a:cubicBezTo>
                    <a:pt x="14812" y="50019"/>
                    <a:pt x="18741" y="50186"/>
                    <a:pt x="19955" y="46792"/>
                  </a:cubicBezTo>
                  <a:cubicBezTo>
                    <a:pt x="21182" y="43387"/>
                    <a:pt x="25861" y="46614"/>
                    <a:pt x="27921" y="43030"/>
                  </a:cubicBezTo>
                  <a:cubicBezTo>
                    <a:pt x="29968" y="39446"/>
                    <a:pt x="38208" y="46078"/>
                    <a:pt x="36338" y="48578"/>
                  </a:cubicBezTo>
                  <a:cubicBezTo>
                    <a:pt x="34469" y="51079"/>
                    <a:pt x="29052" y="52876"/>
                    <a:pt x="31099" y="54305"/>
                  </a:cubicBezTo>
                  <a:cubicBezTo>
                    <a:pt x="33147" y="55746"/>
                    <a:pt x="35957" y="50007"/>
                    <a:pt x="38589" y="51448"/>
                  </a:cubicBezTo>
                  <a:cubicBezTo>
                    <a:pt x="41208" y="52876"/>
                    <a:pt x="50745" y="55496"/>
                    <a:pt x="56924" y="54543"/>
                  </a:cubicBezTo>
                  <a:cubicBezTo>
                    <a:pt x="63092" y="53591"/>
                    <a:pt x="68521" y="58080"/>
                    <a:pt x="69831" y="56103"/>
                  </a:cubicBezTo>
                  <a:cubicBezTo>
                    <a:pt x="71140" y="54127"/>
                    <a:pt x="60853" y="53591"/>
                    <a:pt x="62722" y="50721"/>
                  </a:cubicBezTo>
                  <a:cubicBezTo>
                    <a:pt x="64592" y="47864"/>
                    <a:pt x="70581" y="48578"/>
                    <a:pt x="73009" y="50721"/>
                  </a:cubicBezTo>
                  <a:cubicBezTo>
                    <a:pt x="75450" y="52876"/>
                    <a:pt x="83118" y="56639"/>
                    <a:pt x="86856" y="53591"/>
                  </a:cubicBezTo>
                  <a:cubicBezTo>
                    <a:pt x="90595" y="50543"/>
                    <a:pt x="101954" y="50721"/>
                    <a:pt x="103132" y="45530"/>
                  </a:cubicBezTo>
                  <a:cubicBezTo>
                    <a:pt x="104311" y="40327"/>
                    <a:pt x="94893" y="37458"/>
                    <a:pt x="94524" y="36386"/>
                  </a:cubicBezTo>
                  <a:cubicBezTo>
                    <a:pt x="94143" y="35315"/>
                    <a:pt x="96024" y="34767"/>
                    <a:pt x="87976" y="31005"/>
                  </a:cubicBezTo>
                  <a:cubicBezTo>
                    <a:pt x="80308" y="25814"/>
                    <a:pt x="82927" y="20611"/>
                    <a:pt x="77308" y="20789"/>
                  </a:cubicBezTo>
                  <a:cubicBezTo>
                    <a:pt x="71700" y="20980"/>
                    <a:pt x="67390" y="22051"/>
                    <a:pt x="62901" y="18467"/>
                  </a:cubicBezTo>
                  <a:cubicBezTo>
                    <a:pt x="58412" y="14872"/>
                    <a:pt x="53543" y="13788"/>
                    <a:pt x="50364" y="10562"/>
                  </a:cubicBezTo>
                  <a:cubicBezTo>
                    <a:pt x="47185" y="7347"/>
                    <a:pt x="43815" y="2692"/>
                    <a:pt x="41577" y="3406"/>
                  </a:cubicBezTo>
                  <a:cubicBezTo>
                    <a:pt x="39327" y="4120"/>
                    <a:pt x="38017" y="1430"/>
                    <a:pt x="35588" y="715"/>
                  </a:cubicBezTo>
                  <a:cubicBezTo>
                    <a:pt x="33159" y="1"/>
                    <a:pt x="29968" y="2870"/>
                    <a:pt x="29968" y="2870"/>
                  </a:cubicBezTo>
                  <a:cubicBezTo>
                    <a:pt x="29968" y="2870"/>
                    <a:pt x="34731" y="6514"/>
                    <a:pt x="36969" y="9562"/>
                  </a:cubicBezTo>
                  <a:cubicBezTo>
                    <a:pt x="39196" y="12598"/>
                    <a:pt x="40684" y="19896"/>
                    <a:pt x="40684" y="19896"/>
                  </a:cubicBezTo>
                  <a:cubicBezTo>
                    <a:pt x="40684" y="19896"/>
                    <a:pt x="37791" y="17586"/>
                    <a:pt x="33862" y="14717"/>
                  </a:cubicBezTo>
                  <a:cubicBezTo>
                    <a:pt x="29933" y="11848"/>
                    <a:pt x="21503" y="13872"/>
                    <a:pt x="15895" y="12252"/>
                  </a:cubicBezTo>
                  <a:cubicBezTo>
                    <a:pt x="10287" y="10645"/>
                    <a:pt x="9549" y="7776"/>
                    <a:pt x="0" y="49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506" name="Google Shape;3739;p71"/>
            <p:cNvSpPr/>
            <p:nvPr/>
          </p:nvSpPr>
          <p:spPr>
            <a:xfrm flipH="1">
              <a:off x="5932013" y="4392350"/>
              <a:ext cx="4402487" cy="763915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507" name="Google Shape;3740;p71"/>
            <p:cNvSpPr/>
            <p:nvPr/>
          </p:nvSpPr>
          <p:spPr>
            <a:xfrm>
              <a:off x="0" y="4392354"/>
              <a:ext cx="5937290" cy="757248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2291" name="Google Shape;3379;p71"/>
          <p:cNvGrpSpPr/>
          <p:nvPr/>
        </p:nvGrpSpPr>
        <p:grpSpPr>
          <a:xfrm>
            <a:off x="-350" y="1641099"/>
            <a:ext cx="10334851" cy="3678206"/>
            <a:chOff x="-350" y="1641099"/>
            <a:chExt cx="10334851" cy="3678206"/>
          </a:xfrm>
        </p:grpSpPr>
        <p:grpSp>
          <p:nvGrpSpPr>
            <p:cNvPr id="12508" name="Google Shape;3380;p71"/>
            <p:cNvGrpSpPr/>
            <p:nvPr/>
          </p:nvGrpSpPr>
          <p:grpSpPr>
            <a:xfrm>
              <a:off x="5611324" y="3414087"/>
              <a:ext cx="272092" cy="1106360"/>
              <a:chOff x="455376" y="608998"/>
              <a:chExt cx="1024830" cy="4167081"/>
            </a:xfrm>
          </p:grpSpPr>
          <p:grpSp>
            <p:nvGrpSpPr>
              <p:cNvPr id="12509" name="Google Shape;3381;p71"/>
              <p:cNvGrpSpPr/>
              <p:nvPr/>
            </p:nvGrpSpPr>
            <p:grpSpPr>
              <a:xfrm>
                <a:off x="455376" y="1009546"/>
                <a:ext cx="1024830" cy="3766532"/>
                <a:chOff x="3232593" y="3194956"/>
                <a:chExt cx="409637" cy="1505529"/>
              </a:xfrm>
            </p:grpSpPr>
            <p:sp>
              <p:nvSpPr>
                <p:cNvPr id="12510" name="Google Shape;3382;p71"/>
                <p:cNvSpPr/>
                <p:nvPr/>
              </p:nvSpPr>
              <p:spPr>
                <a:xfrm>
                  <a:off x="3232593" y="4116023"/>
                  <a:ext cx="409637" cy="584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4" h="28898" extrusionOk="0">
                      <a:moveTo>
                        <a:pt x="8573" y="1"/>
                      </a:moveTo>
                      <a:lnTo>
                        <a:pt x="8573" y="668"/>
                      </a:lnTo>
                      <a:lnTo>
                        <a:pt x="3799" y="668"/>
                      </a:lnTo>
                      <a:cubicBezTo>
                        <a:pt x="3787" y="846"/>
                        <a:pt x="3763" y="1037"/>
                        <a:pt x="3751" y="1215"/>
                      </a:cubicBezTo>
                      <a:lnTo>
                        <a:pt x="8573" y="1215"/>
                      </a:lnTo>
                      <a:lnTo>
                        <a:pt x="8573" y="1882"/>
                      </a:lnTo>
                      <a:lnTo>
                        <a:pt x="3692" y="1882"/>
                      </a:lnTo>
                      <a:cubicBezTo>
                        <a:pt x="3668" y="2073"/>
                        <a:pt x="3656" y="2251"/>
                        <a:pt x="3644" y="2430"/>
                      </a:cubicBezTo>
                      <a:lnTo>
                        <a:pt x="8573" y="2430"/>
                      </a:lnTo>
                      <a:lnTo>
                        <a:pt x="8573" y="3097"/>
                      </a:lnTo>
                      <a:lnTo>
                        <a:pt x="3573" y="3097"/>
                      </a:lnTo>
                      <a:cubicBezTo>
                        <a:pt x="3561" y="3287"/>
                        <a:pt x="3537" y="3466"/>
                        <a:pt x="3525" y="3644"/>
                      </a:cubicBezTo>
                      <a:lnTo>
                        <a:pt x="8573" y="3644"/>
                      </a:lnTo>
                      <a:lnTo>
                        <a:pt x="8573" y="4311"/>
                      </a:lnTo>
                      <a:lnTo>
                        <a:pt x="3454" y="4311"/>
                      </a:lnTo>
                      <a:lnTo>
                        <a:pt x="3406" y="4859"/>
                      </a:lnTo>
                      <a:lnTo>
                        <a:pt x="8573" y="4859"/>
                      </a:lnTo>
                      <a:lnTo>
                        <a:pt x="8573" y="5537"/>
                      </a:lnTo>
                      <a:lnTo>
                        <a:pt x="3335" y="5537"/>
                      </a:lnTo>
                      <a:lnTo>
                        <a:pt x="3275" y="6085"/>
                      </a:lnTo>
                      <a:lnTo>
                        <a:pt x="8573" y="6085"/>
                      </a:lnTo>
                      <a:lnTo>
                        <a:pt x="8573" y="6752"/>
                      </a:lnTo>
                      <a:lnTo>
                        <a:pt x="3204" y="6752"/>
                      </a:lnTo>
                      <a:cubicBezTo>
                        <a:pt x="3192" y="6930"/>
                        <a:pt x="3168" y="7109"/>
                        <a:pt x="3156" y="7299"/>
                      </a:cubicBezTo>
                      <a:lnTo>
                        <a:pt x="8573" y="7299"/>
                      </a:lnTo>
                      <a:lnTo>
                        <a:pt x="8573" y="7966"/>
                      </a:lnTo>
                      <a:lnTo>
                        <a:pt x="3073" y="7966"/>
                      </a:lnTo>
                      <a:cubicBezTo>
                        <a:pt x="3061" y="8145"/>
                        <a:pt x="3037" y="8335"/>
                        <a:pt x="3013" y="8514"/>
                      </a:cubicBezTo>
                      <a:lnTo>
                        <a:pt x="8573" y="8514"/>
                      </a:lnTo>
                      <a:lnTo>
                        <a:pt x="8573" y="9181"/>
                      </a:lnTo>
                      <a:lnTo>
                        <a:pt x="2942" y="9181"/>
                      </a:lnTo>
                      <a:cubicBezTo>
                        <a:pt x="2918" y="9359"/>
                        <a:pt x="2906" y="9550"/>
                        <a:pt x="2882" y="9728"/>
                      </a:cubicBezTo>
                      <a:lnTo>
                        <a:pt x="8573" y="9728"/>
                      </a:lnTo>
                      <a:lnTo>
                        <a:pt x="8573" y="10395"/>
                      </a:lnTo>
                      <a:lnTo>
                        <a:pt x="2799" y="10395"/>
                      </a:lnTo>
                      <a:cubicBezTo>
                        <a:pt x="2775" y="10574"/>
                        <a:pt x="2763" y="10764"/>
                        <a:pt x="2739" y="10943"/>
                      </a:cubicBezTo>
                      <a:lnTo>
                        <a:pt x="8573" y="10943"/>
                      </a:lnTo>
                      <a:lnTo>
                        <a:pt x="8573" y="11609"/>
                      </a:lnTo>
                      <a:lnTo>
                        <a:pt x="2656" y="11609"/>
                      </a:lnTo>
                      <a:cubicBezTo>
                        <a:pt x="2632" y="11800"/>
                        <a:pt x="2608" y="11979"/>
                        <a:pt x="2584" y="12157"/>
                      </a:cubicBezTo>
                      <a:lnTo>
                        <a:pt x="8573" y="12157"/>
                      </a:lnTo>
                      <a:lnTo>
                        <a:pt x="8573" y="12824"/>
                      </a:lnTo>
                      <a:lnTo>
                        <a:pt x="2501" y="12824"/>
                      </a:lnTo>
                      <a:cubicBezTo>
                        <a:pt x="2477" y="13014"/>
                        <a:pt x="2454" y="13193"/>
                        <a:pt x="2430" y="13372"/>
                      </a:cubicBezTo>
                      <a:lnTo>
                        <a:pt x="8573" y="13372"/>
                      </a:lnTo>
                      <a:lnTo>
                        <a:pt x="8573" y="14050"/>
                      </a:lnTo>
                      <a:lnTo>
                        <a:pt x="2346" y="14050"/>
                      </a:lnTo>
                      <a:cubicBezTo>
                        <a:pt x="2323" y="14229"/>
                        <a:pt x="2299" y="14407"/>
                        <a:pt x="2275" y="14598"/>
                      </a:cubicBezTo>
                      <a:lnTo>
                        <a:pt x="8573" y="14598"/>
                      </a:lnTo>
                      <a:lnTo>
                        <a:pt x="8573" y="15265"/>
                      </a:lnTo>
                      <a:lnTo>
                        <a:pt x="2192" y="15265"/>
                      </a:lnTo>
                      <a:cubicBezTo>
                        <a:pt x="2168" y="15443"/>
                        <a:pt x="2132" y="15622"/>
                        <a:pt x="2108" y="15812"/>
                      </a:cubicBezTo>
                      <a:lnTo>
                        <a:pt x="8573" y="15812"/>
                      </a:lnTo>
                      <a:lnTo>
                        <a:pt x="8573" y="16479"/>
                      </a:lnTo>
                      <a:lnTo>
                        <a:pt x="2025" y="16479"/>
                      </a:lnTo>
                      <a:lnTo>
                        <a:pt x="1953" y="17027"/>
                      </a:lnTo>
                      <a:lnTo>
                        <a:pt x="8573" y="17027"/>
                      </a:lnTo>
                      <a:lnTo>
                        <a:pt x="8573" y="17694"/>
                      </a:lnTo>
                      <a:lnTo>
                        <a:pt x="1846" y="17694"/>
                      </a:lnTo>
                      <a:cubicBezTo>
                        <a:pt x="1822" y="17872"/>
                        <a:pt x="1799" y="18063"/>
                        <a:pt x="1763" y="18241"/>
                      </a:cubicBezTo>
                      <a:lnTo>
                        <a:pt x="8573" y="18241"/>
                      </a:lnTo>
                      <a:lnTo>
                        <a:pt x="8573" y="18908"/>
                      </a:lnTo>
                      <a:lnTo>
                        <a:pt x="1668" y="18908"/>
                      </a:lnTo>
                      <a:cubicBezTo>
                        <a:pt x="1644" y="19098"/>
                        <a:pt x="1620" y="19277"/>
                        <a:pt x="1584" y="19456"/>
                      </a:cubicBezTo>
                      <a:lnTo>
                        <a:pt x="8573" y="19456"/>
                      </a:lnTo>
                      <a:lnTo>
                        <a:pt x="8573" y="20122"/>
                      </a:lnTo>
                      <a:lnTo>
                        <a:pt x="1489" y="20122"/>
                      </a:lnTo>
                      <a:cubicBezTo>
                        <a:pt x="1453" y="20313"/>
                        <a:pt x="1430" y="20491"/>
                        <a:pt x="1406" y="20670"/>
                      </a:cubicBezTo>
                      <a:lnTo>
                        <a:pt x="8573" y="20670"/>
                      </a:lnTo>
                      <a:lnTo>
                        <a:pt x="8573" y="21349"/>
                      </a:lnTo>
                      <a:lnTo>
                        <a:pt x="1299" y="21349"/>
                      </a:lnTo>
                      <a:cubicBezTo>
                        <a:pt x="1263" y="21527"/>
                        <a:pt x="1239" y="21706"/>
                        <a:pt x="1203" y="21885"/>
                      </a:cubicBezTo>
                      <a:lnTo>
                        <a:pt x="8573" y="21885"/>
                      </a:lnTo>
                      <a:lnTo>
                        <a:pt x="8573" y="22563"/>
                      </a:lnTo>
                      <a:lnTo>
                        <a:pt x="1108" y="22563"/>
                      </a:lnTo>
                      <a:cubicBezTo>
                        <a:pt x="1072" y="22742"/>
                        <a:pt x="1037" y="22920"/>
                        <a:pt x="1013" y="23111"/>
                      </a:cubicBezTo>
                      <a:lnTo>
                        <a:pt x="8573" y="23111"/>
                      </a:lnTo>
                      <a:lnTo>
                        <a:pt x="8573" y="23778"/>
                      </a:lnTo>
                      <a:lnTo>
                        <a:pt x="894" y="23778"/>
                      </a:lnTo>
                      <a:cubicBezTo>
                        <a:pt x="858" y="23956"/>
                        <a:pt x="834" y="24135"/>
                        <a:pt x="799" y="24325"/>
                      </a:cubicBezTo>
                      <a:lnTo>
                        <a:pt x="8573" y="24325"/>
                      </a:lnTo>
                      <a:lnTo>
                        <a:pt x="8573" y="24992"/>
                      </a:lnTo>
                      <a:lnTo>
                        <a:pt x="691" y="24992"/>
                      </a:lnTo>
                      <a:cubicBezTo>
                        <a:pt x="656" y="25171"/>
                        <a:pt x="620" y="25361"/>
                        <a:pt x="584" y="25540"/>
                      </a:cubicBezTo>
                      <a:lnTo>
                        <a:pt x="8573" y="25540"/>
                      </a:lnTo>
                      <a:lnTo>
                        <a:pt x="8573" y="26218"/>
                      </a:lnTo>
                      <a:lnTo>
                        <a:pt x="465" y="26218"/>
                      </a:lnTo>
                      <a:cubicBezTo>
                        <a:pt x="429" y="26397"/>
                        <a:pt x="394" y="26587"/>
                        <a:pt x="358" y="26766"/>
                      </a:cubicBezTo>
                      <a:lnTo>
                        <a:pt x="8573" y="26766"/>
                      </a:lnTo>
                      <a:lnTo>
                        <a:pt x="8573" y="27433"/>
                      </a:lnTo>
                      <a:lnTo>
                        <a:pt x="239" y="27433"/>
                      </a:lnTo>
                      <a:cubicBezTo>
                        <a:pt x="203" y="27623"/>
                        <a:pt x="168" y="27802"/>
                        <a:pt x="132" y="27981"/>
                      </a:cubicBezTo>
                      <a:lnTo>
                        <a:pt x="8573" y="27981"/>
                      </a:lnTo>
                      <a:lnTo>
                        <a:pt x="8573" y="28647"/>
                      </a:lnTo>
                      <a:lnTo>
                        <a:pt x="1" y="28647"/>
                      </a:lnTo>
                      <a:quadBezTo>
                        <a:pt x="1" y="28659"/>
                        <a:pt x="1" y="28671"/>
                      </a:quadBezTo>
                      <a:lnTo>
                        <a:pt x="1" y="28897"/>
                      </a:lnTo>
                      <a:lnTo>
                        <a:pt x="20253" y="28897"/>
                      </a:lnTo>
                      <a:lnTo>
                        <a:pt x="20253" y="28659"/>
                      </a:lnTo>
                      <a:cubicBezTo>
                        <a:pt x="20253" y="28659"/>
                        <a:pt x="20253" y="28647"/>
                        <a:pt x="20253" y="28647"/>
                      </a:cubicBezTo>
                      <a:lnTo>
                        <a:pt x="11669" y="28647"/>
                      </a:lnTo>
                      <a:lnTo>
                        <a:pt x="11669" y="27981"/>
                      </a:lnTo>
                      <a:lnTo>
                        <a:pt x="20110" y="27981"/>
                      </a:lnTo>
                      <a:cubicBezTo>
                        <a:pt x="20075" y="27790"/>
                        <a:pt x="20039" y="27611"/>
                        <a:pt x="20003" y="27433"/>
                      </a:cubicBezTo>
                      <a:lnTo>
                        <a:pt x="11669" y="27433"/>
                      </a:lnTo>
                      <a:lnTo>
                        <a:pt x="11669" y="26754"/>
                      </a:lnTo>
                      <a:lnTo>
                        <a:pt x="19884" y="26754"/>
                      </a:lnTo>
                      <a:cubicBezTo>
                        <a:pt x="19849" y="26576"/>
                        <a:pt x="19813" y="26397"/>
                        <a:pt x="19777" y="26206"/>
                      </a:cubicBezTo>
                      <a:lnTo>
                        <a:pt x="11669" y="26206"/>
                      </a:lnTo>
                      <a:lnTo>
                        <a:pt x="11669" y="25540"/>
                      </a:lnTo>
                      <a:lnTo>
                        <a:pt x="19658" y="25540"/>
                      </a:lnTo>
                      <a:cubicBezTo>
                        <a:pt x="19622" y="25361"/>
                        <a:pt x="19599" y="25183"/>
                        <a:pt x="19563" y="24992"/>
                      </a:cubicBezTo>
                      <a:lnTo>
                        <a:pt x="11669" y="24992"/>
                      </a:lnTo>
                      <a:lnTo>
                        <a:pt x="11669" y="24325"/>
                      </a:lnTo>
                      <a:lnTo>
                        <a:pt x="19444" y="24325"/>
                      </a:lnTo>
                      <a:cubicBezTo>
                        <a:pt x="19420" y="24147"/>
                        <a:pt x="19384" y="23968"/>
                        <a:pt x="19348" y="23778"/>
                      </a:cubicBezTo>
                      <a:lnTo>
                        <a:pt x="11669" y="23778"/>
                      </a:lnTo>
                      <a:lnTo>
                        <a:pt x="11669" y="23111"/>
                      </a:lnTo>
                      <a:lnTo>
                        <a:pt x="19241" y="23111"/>
                      </a:lnTo>
                      <a:cubicBezTo>
                        <a:pt x="19218" y="22932"/>
                        <a:pt x="19182" y="22742"/>
                        <a:pt x="19158" y="22563"/>
                      </a:cubicBezTo>
                      <a:lnTo>
                        <a:pt x="11669" y="22563"/>
                      </a:lnTo>
                      <a:lnTo>
                        <a:pt x="11669" y="21896"/>
                      </a:lnTo>
                      <a:lnTo>
                        <a:pt x="19039" y="21896"/>
                      </a:lnTo>
                      <a:cubicBezTo>
                        <a:pt x="19003" y="21718"/>
                        <a:pt x="18979" y="21527"/>
                        <a:pt x="18956" y="21349"/>
                      </a:cubicBezTo>
                      <a:lnTo>
                        <a:pt x="11669" y="21349"/>
                      </a:lnTo>
                      <a:lnTo>
                        <a:pt x="11669" y="20682"/>
                      </a:lnTo>
                      <a:lnTo>
                        <a:pt x="18848" y="20682"/>
                      </a:lnTo>
                      <a:cubicBezTo>
                        <a:pt x="18813" y="20491"/>
                        <a:pt x="18789" y="20313"/>
                        <a:pt x="18753" y="20134"/>
                      </a:cubicBezTo>
                      <a:lnTo>
                        <a:pt x="11669" y="20134"/>
                      </a:lnTo>
                      <a:lnTo>
                        <a:pt x="11669" y="19456"/>
                      </a:lnTo>
                      <a:lnTo>
                        <a:pt x="18670" y="19456"/>
                      </a:lnTo>
                      <a:cubicBezTo>
                        <a:pt x="18634" y="19277"/>
                        <a:pt x="18610" y="19098"/>
                        <a:pt x="18586" y="18908"/>
                      </a:cubicBezTo>
                      <a:lnTo>
                        <a:pt x="11669" y="18908"/>
                      </a:lnTo>
                      <a:lnTo>
                        <a:pt x="11669" y="18241"/>
                      </a:lnTo>
                      <a:lnTo>
                        <a:pt x="18479" y="18241"/>
                      </a:lnTo>
                      <a:cubicBezTo>
                        <a:pt x="18444" y="18063"/>
                        <a:pt x="18420" y="17884"/>
                        <a:pt x="18396" y="17694"/>
                      </a:cubicBezTo>
                      <a:lnTo>
                        <a:pt x="11669" y="17694"/>
                      </a:lnTo>
                      <a:lnTo>
                        <a:pt x="11669" y="17027"/>
                      </a:lnTo>
                      <a:lnTo>
                        <a:pt x="18301" y="17027"/>
                      </a:lnTo>
                      <a:cubicBezTo>
                        <a:pt x="18277" y="16848"/>
                        <a:pt x="18253" y="16670"/>
                        <a:pt x="18217" y="16479"/>
                      </a:cubicBezTo>
                      <a:lnTo>
                        <a:pt x="11669" y="16479"/>
                      </a:lnTo>
                      <a:lnTo>
                        <a:pt x="11669" y="15812"/>
                      </a:lnTo>
                      <a:lnTo>
                        <a:pt x="18134" y="15812"/>
                      </a:lnTo>
                      <a:cubicBezTo>
                        <a:pt x="18110" y="15634"/>
                        <a:pt x="18086" y="15443"/>
                        <a:pt x="18051" y="15265"/>
                      </a:cubicBezTo>
                      <a:lnTo>
                        <a:pt x="11669" y="15265"/>
                      </a:lnTo>
                      <a:lnTo>
                        <a:pt x="11669" y="14598"/>
                      </a:lnTo>
                      <a:lnTo>
                        <a:pt x="17967" y="14598"/>
                      </a:lnTo>
                      <a:lnTo>
                        <a:pt x="17896" y="14050"/>
                      </a:lnTo>
                      <a:lnTo>
                        <a:pt x="11669" y="14050"/>
                      </a:lnTo>
                      <a:lnTo>
                        <a:pt x="11669" y="13383"/>
                      </a:lnTo>
                      <a:lnTo>
                        <a:pt x="17813" y="13383"/>
                      </a:lnTo>
                      <a:cubicBezTo>
                        <a:pt x="17789" y="13193"/>
                        <a:pt x="17765" y="13014"/>
                        <a:pt x="17741" y="12836"/>
                      </a:cubicBezTo>
                      <a:lnTo>
                        <a:pt x="11669" y="12836"/>
                      </a:lnTo>
                      <a:lnTo>
                        <a:pt x="11669" y="12157"/>
                      </a:lnTo>
                      <a:lnTo>
                        <a:pt x="17658" y="12157"/>
                      </a:lnTo>
                      <a:lnTo>
                        <a:pt x="17586" y="11621"/>
                      </a:lnTo>
                      <a:lnTo>
                        <a:pt x="11669" y="11621"/>
                      </a:lnTo>
                      <a:lnTo>
                        <a:pt x="11669" y="10943"/>
                      </a:lnTo>
                      <a:lnTo>
                        <a:pt x="17503" y="10943"/>
                      </a:lnTo>
                      <a:cubicBezTo>
                        <a:pt x="17491" y="10764"/>
                        <a:pt x="17467" y="10586"/>
                        <a:pt x="17443" y="10395"/>
                      </a:cubicBezTo>
                      <a:lnTo>
                        <a:pt x="11669" y="10395"/>
                      </a:lnTo>
                      <a:lnTo>
                        <a:pt x="11669" y="9728"/>
                      </a:lnTo>
                      <a:lnTo>
                        <a:pt x="17360" y="9728"/>
                      </a:lnTo>
                      <a:cubicBezTo>
                        <a:pt x="17348" y="9550"/>
                        <a:pt x="17324" y="9371"/>
                        <a:pt x="17301" y="9181"/>
                      </a:cubicBezTo>
                      <a:lnTo>
                        <a:pt x="11669" y="9181"/>
                      </a:lnTo>
                      <a:lnTo>
                        <a:pt x="11669" y="8514"/>
                      </a:lnTo>
                      <a:lnTo>
                        <a:pt x="17229" y="8514"/>
                      </a:lnTo>
                      <a:cubicBezTo>
                        <a:pt x="17205" y="8323"/>
                        <a:pt x="17182" y="8145"/>
                        <a:pt x="17170" y="7966"/>
                      </a:cubicBezTo>
                      <a:lnTo>
                        <a:pt x="11669" y="7966"/>
                      </a:lnTo>
                      <a:lnTo>
                        <a:pt x="11669" y="7287"/>
                      </a:lnTo>
                      <a:lnTo>
                        <a:pt x="17098" y="7287"/>
                      </a:lnTo>
                      <a:lnTo>
                        <a:pt x="17039" y="6740"/>
                      </a:lnTo>
                      <a:lnTo>
                        <a:pt x="11669" y="6740"/>
                      </a:lnTo>
                      <a:lnTo>
                        <a:pt x="11669" y="6073"/>
                      </a:lnTo>
                      <a:lnTo>
                        <a:pt x="16967" y="6073"/>
                      </a:lnTo>
                      <a:cubicBezTo>
                        <a:pt x="16943" y="5894"/>
                        <a:pt x="16932" y="5716"/>
                        <a:pt x="16908" y="5525"/>
                      </a:cubicBezTo>
                      <a:lnTo>
                        <a:pt x="11669" y="5525"/>
                      </a:lnTo>
                      <a:lnTo>
                        <a:pt x="11669" y="4859"/>
                      </a:lnTo>
                      <a:lnTo>
                        <a:pt x="16836" y="4859"/>
                      </a:lnTo>
                      <a:lnTo>
                        <a:pt x="16789" y="4311"/>
                      </a:lnTo>
                      <a:lnTo>
                        <a:pt x="11669" y="4311"/>
                      </a:lnTo>
                      <a:lnTo>
                        <a:pt x="11669" y="3644"/>
                      </a:lnTo>
                      <a:lnTo>
                        <a:pt x="16729" y="3644"/>
                      </a:lnTo>
                      <a:lnTo>
                        <a:pt x="16681" y="3097"/>
                      </a:lnTo>
                      <a:lnTo>
                        <a:pt x="11669" y="3097"/>
                      </a:lnTo>
                      <a:lnTo>
                        <a:pt x="11669" y="2430"/>
                      </a:lnTo>
                      <a:lnTo>
                        <a:pt x="16610" y="2430"/>
                      </a:lnTo>
                      <a:cubicBezTo>
                        <a:pt x="16586" y="2251"/>
                        <a:pt x="16574" y="2061"/>
                        <a:pt x="16551" y="1882"/>
                      </a:cubicBezTo>
                      <a:lnTo>
                        <a:pt x="11669" y="1882"/>
                      </a:lnTo>
                      <a:lnTo>
                        <a:pt x="11669" y="1215"/>
                      </a:lnTo>
                      <a:lnTo>
                        <a:pt x="16491" y="1215"/>
                      </a:lnTo>
                      <a:cubicBezTo>
                        <a:pt x="16479" y="1037"/>
                        <a:pt x="16467" y="846"/>
                        <a:pt x="16443" y="668"/>
                      </a:cubicBezTo>
                      <a:lnTo>
                        <a:pt x="11669" y="668"/>
                      </a:lnTo>
                      <a:lnTo>
                        <a:pt x="116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11" name="Google Shape;3383;p71"/>
                <p:cNvSpPr/>
                <p:nvPr/>
              </p:nvSpPr>
              <p:spPr>
                <a:xfrm>
                  <a:off x="3322655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cubicBezTo>
                        <a:pt x="25" y="441"/>
                        <a:pt x="36" y="227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12" name="Google Shape;3384;p71"/>
                <p:cNvSpPr/>
                <p:nvPr/>
              </p:nvSpPr>
              <p:spPr>
                <a:xfrm>
                  <a:off x="3341444" y="3377972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27"/>
                        <a:pt x="0" y="453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13" name="Google Shape;3385;p71"/>
                <p:cNvSpPr/>
                <p:nvPr/>
              </p:nvSpPr>
              <p:spPr>
                <a:xfrm>
                  <a:off x="3320976" y="3968421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0"/>
                      </a:moveTo>
                      <a:lnTo>
                        <a:pt x="48" y="0"/>
                      </a:ln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0" y="667"/>
                      </a:lnTo>
                      <a:cubicBezTo>
                        <a:pt x="24" y="441"/>
                        <a:pt x="36" y="227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14" name="Google Shape;3386;p71"/>
                <p:cNvSpPr/>
                <p:nvPr/>
              </p:nvSpPr>
              <p:spPr>
                <a:xfrm>
                  <a:off x="3341201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2" y="1"/>
                      </a:moveTo>
                      <a:cubicBezTo>
                        <a:pt x="1" y="227"/>
                        <a:pt x="1" y="453"/>
                        <a:pt x="1" y="667"/>
                      </a:cubicBezTo>
                      <a:lnTo>
                        <a:pt x="3203" y="667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15" name="Google Shape;3387;p71"/>
                <p:cNvSpPr/>
                <p:nvPr/>
              </p:nvSpPr>
              <p:spPr>
                <a:xfrm>
                  <a:off x="3341444" y="3328846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15"/>
                        <a:pt x="0" y="441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16" name="Google Shape;3388;p71"/>
                <p:cNvSpPr/>
                <p:nvPr/>
              </p:nvSpPr>
              <p:spPr>
                <a:xfrm>
                  <a:off x="3317356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60" y="0"/>
                      </a:moveTo>
                      <a:lnTo>
                        <a:pt x="60" y="0"/>
                      </a:lnTo>
                      <a:cubicBezTo>
                        <a:pt x="37" y="226"/>
                        <a:pt x="25" y="453"/>
                        <a:pt x="1" y="667"/>
                      </a:cubicBezTo>
                      <a:lnTo>
                        <a:pt x="1" y="667"/>
                      </a:lnTo>
                      <a:cubicBezTo>
                        <a:pt x="25" y="453"/>
                        <a:pt x="37" y="226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17" name="Google Shape;3389;p71"/>
                <p:cNvSpPr/>
                <p:nvPr/>
              </p:nvSpPr>
              <p:spPr>
                <a:xfrm>
                  <a:off x="3315677" y="4042101"/>
                  <a:ext cx="99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596" extrusionOk="0">
                      <a:moveTo>
                        <a:pt x="48" y="1"/>
                      </a:moveTo>
                      <a:cubicBezTo>
                        <a:pt x="26" y="191"/>
                        <a:pt x="14" y="380"/>
                        <a:pt x="3" y="561"/>
                      </a:cubicBezTo>
                      <a:lnTo>
                        <a:pt x="3" y="561"/>
                      </a:lnTo>
                      <a:cubicBezTo>
                        <a:pt x="15" y="371"/>
                        <a:pt x="37" y="191"/>
                        <a:pt x="48" y="1"/>
                      </a:cubicBezTo>
                      <a:close/>
                      <a:moveTo>
                        <a:pt x="3" y="561"/>
                      </a:moveTo>
                      <a:lnTo>
                        <a:pt x="3" y="561"/>
                      </a:lnTo>
                      <a:cubicBezTo>
                        <a:pt x="2" y="572"/>
                        <a:pt x="1" y="584"/>
                        <a:pt x="0" y="596"/>
                      </a:cubicBezTo>
                      <a:cubicBezTo>
                        <a:pt x="1" y="584"/>
                        <a:pt x="2" y="572"/>
                        <a:pt x="3" y="56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18" name="Google Shape;3390;p71"/>
                <p:cNvSpPr/>
                <p:nvPr/>
              </p:nvSpPr>
              <p:spPr>
                <a:xfrm>
                  <a:off x="3319297" y="3993217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48" y="1"/>
                      </a:moveTo>
                      <a:lnTo>
                        <a:pt x="0" y="667"/>
                      </a:lnTo>
                      <a:cubicBezTo>
                        <a:pt x="24" y="441"/>
                        <a:pt x="36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19" name="Google Shape;3391;p71"/>
                <p:cNvSpPr/>
                <p:nvPr/>
              </p:nvSpPr>
              <p:spPr>
                <a:xfrm>
                  <a:off x="3341444" y="3353399"/>
                  <a:ext cx="6455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80" extrusionOk="0">
                      <a:moveTo>
                        <a:pt x="0" y="1"/>
                      </a:moveTo>
                      <a:cubicBezTo>
                        <a:pt x="0" y="203"/>
                        <a:pt x="0" y="418"/>
                        <a:pt x="0" y="620"/>
                      </a:cubicBezTo>
                      <a:lnTo>
                        <a:pt x="0" y="680"/>
                      </a:lnTo>
                      <a:lnTo>
                        <a:pt x="3191" y="680"/>
                      </a:lnTo>
                      <a:lnTo>
                        <a:pt x="319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0" name="Google Shape;3392;p71"/>
                <p:cNvSpPr/>
                <p:nvPr/>
              </p:nvSpPr>
              <p:spPr>
                <a:xfrm>
                  <a:off x="3329875" y="382079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5" y="1"/>
                      </a:moveTo>
                      <a:lnTo>
                        <a:pt x="1" y="668"/>
                      </a:lnTo>
                      <a:lnTo>
                        <a:pt x="13" y="668"/>
                      </a:lnTo>
                      <a:cubicBezTo>
                        <a:pt x="13" y="441"/>
                        <a:pt x="37" y="227"/>
                        <a:pt x="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1" name="Google Shape;3393;p71"/>
                <p:cNvSpPr/>
                <p:nvPr/>
              </p:nvSpPr>
              <p:spPr>
                <a:xfrm>
                  <a:off x="3341201" y="3427342"/>
                  <a:ext cx="64801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7" extrusionOk="0">
                      <a:moveTo>
                        <a:pt x="1" y="0"/>
                      </a:moveTo>
                      <a:cubicBezTo>
                        <a:pt x="1" y="214"/>
                        <a:pt x="1" y="441"/>
                        <a:pt x="1" y="667"/>
                      </a:cubicBezTo>
                      <a:lnTo>
                        <a:pt x="3203" y="66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2" name="Google Shape;3394;p71"/>
                <p:cNvSpPr/>
                <p:nvPr/>
              </p:nvSpPr>
              <p:spPr>
                <a:xfrm>
                  <a:off x="3328439" y="3845372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lnTo>
                        <a:pt x="1" y="667"/>
                      </a:lnTo>
                      <a:lnTo>
                        <a:pt x="12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3" name="Google Shape;3395;p71"/>
                <p:cNvSpPr/>
                <p:nvPr/>
              </p:nvSpPr>
              <p:spPr>
                <a:xfrm>
                  <a:off x="3558175" y="4042101"/>
                  <a:ext cx="97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03"/>
                        <a:pt x="24" y="394"/>
                        <a:pt x="48" y="596"/>
                      </a:cubicBezTo>
                      <a:cubicBezTo>
                        <a:pt x="24" y="394"/>
                        <a:pt x="12" y="20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4" name="Google Shape;3396;p71"/>
                <p:cNvSpPr/>
                <p:nvPr/>
              </p:nvSpPr>
              <p:spPr>
                <a:xfrm>
                  <a:off x="3340230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3" y="0"/>
                      </a:moveTo>
                      <a:cubicBezTo>
                        <a:pt x="13" y="227"/>
                        <a:pt x="1" y="441"/>
                        <a:pt x="1" y="667"/>
                      </a:cubicBez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5" name="Google Shape;3397;p71"/>
                <p:cNvSpPr/>
                <p:nvPr/>
              </p:nvSpPr>
              <p:spPr>
                <a:xfrm>
                  <a:off x="3554555" y="3992974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668"/>
                      </a:moveTo>
                      <a:cubicBezTo>
                        <a:pt x="36" y="453"/>
                        <a:pt x="12" y="227"/>
                        <a:pt x="0" y="1"/>
                      </a:cubicBezTo>
                      <a:lnTo>
                        <a:pt x="0" y="1"/>
                      </a:lnTo>
                      <a:cubicBezTo>
                        <a:pt x="12" y="227"/>
                        <a:pt x="36" y="453"/>
                        <a:pt x="48" y="6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6" name="Google Shape;3398;p71"/>
                <p:cNvSpPr/>
                <p:nvPr/>
              </p:nvSpPr>
              <p:spPr>
                <a:xfrm>
                  <a:off x="3552876" y="3968421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7"/>
                        <a:pt x="24" y="441"/>
                        <a:pt x="48" y="667"/>
                      </a:cubicBezTo>
                      <a:cubicBezTo>
                        <a:pt x="36" y="441"/>
                        <a:pt x="12" y="22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7" name="Google Shape;3399;p71"/>
                <p:cNvSpPr/>
                <p:nvPr/>
              </p:nvSpPr>
              <p:spPr>
                <a:xfrm>
                  <a:off x="3339765" y="3525574"/>
                  <a:ext cx="6623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668" extrusionOk="0">
                      <a:moveTo>
                        <a:pt x="12" y="1"/>
                      </a:moveTo>
                      <a:cubicBezTo>
                        <a:pt x="12" y="227"/>
                        <a:pt x="12" y="441"/>
                        <a:pt x="0" y="668"/>
                      </a:cubicBezTo>
                      <a:lnTo>
                        <a:pt x="3274" y="668"/>
                      </a:lnTo>
                      <a:lnTo>
                        <a:pt x="327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8" name="Google Shape;3400;p71"/>
                <p:cNvSpPr/>
                <p:nvPr/>
              </p:nvSpPr>
              <p:spPr>
                <a:xfrm>
                  <a:off x="3556233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1" y="0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37" y="453"/>
                        <a:pt x="25" y="226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29" name="Google Shape;3401;p71"/>
                <p:cNvSpPr/>
                <p:nvPr/>
              </p:nvSpPr>
              <p:spPr>
                <a:xfrm>
                  <a:off x="3340958" y="3451895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cubicBezTo>
                        <a:pt x="1" y="215"/>
                        <a:pt x="1" y="441"/>
                        <a:pt x="1" y="667"/>
                      </a:cubicBez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0" name="Google Shape;3402;p71"/>
                <p:cNvSpPr/>
                <p:nvPr/>
              </p:nvSpPr>
              <p:spPr>
                <a:xfrm>
                  <a:off x="3324111" y="3919295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48" y="0"/>
                      </a:moveTo>
                      <a:cubicBezTo>
                        <a:pt x="36" y="215"/>
                        <a:pt x="12" y="441"/>
                        <a:pt x="0" y="667"/>
                      </a:cubicBezTo>
                      <a:lnTo>
                        <a:pt x="12" y="667"/>
                      </a:lnTo>
                      <a:cubicBezTo>
                        <a:pt x="24" y="441"/>
                        <a:pt x="36" y="227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1" name="Google Shape;3403;p71"/>
                <p:cNvSpPr/>
                <p:nvPr/>
              </p:nvSpPr>
              <p:spPr>
                <a:xfrm>
                  <a:off x="3325790" y="3894499"/>
                  <a:ext cx="99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79" extrusionOk="0">
                      <a:moveTo>
                        <a:pt x="36" y="0"/>
                      </a:moveTo>
                      <a:cubicBezTo>
                        <a:pt x="24" y="226"/>
                        <a:pt x="12" y="453"/>
                        <a:pt x="1" y="679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2" name="Google Shape;3404;p71"/>
                <p:cNvSpPr/>
                <p:nvPr/>
              </p:nvSpPr>
              <p:spPr>
                <a:xfrm>
                  <a:off x="332722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7" y="1"/>
                      </a:moveTo>
                      <a:lnTo>
                        <a:pt x="1" y="667"/>
                      </a:lnTo>
                      <a:cubicBezTo>
                        <a:pt x="25" y="453"/>
                        <a:pt x="37" y="227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3" name="Google Shape;3405;p71"/>
                <p:cNvSpPr/>
                <p:nvPr/>
              </p:nvSpPr>
              <p:spPr>
                <a:xfrm>
                  <a:off x="3560096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" y="87"/>
                        <a:pt x="11" y="173"/>
                        <a:pt x="19" y="258"/>
                      </a:cubicBezTo>
                      <a:lnTo>
                        <a:pt x="19" y="258"/>
                      </a:lnTo>
                      <a:lnTo>
                        <a:pt x="0" y="0"/>
                      </a:lnTo>
                      <a:close/>
                      <a:moveTo>
                        <a:pt x="19" y="258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45" y="528"/>
                        <a:pt x="31" y="394"/>
                        <a:pt x="19" y="25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4" name="Google Shape;3406;p71"/>
                <p:cNvSpPr/>
                <p:nvPr/>
              </p:nvSpPr>
              <p:spPr>
                <a:xfrm>
                  <a:off x="3559125" y="4054863"/>
                  <a:ext cx="20" cy="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9" extrusionOk="0">
                      <a:moveTo>
                        <a:pt x="1" y="48"/>
                      </a:moveTo>
                      <a:cubicBezTo>
                        <a:pt x="1" y="25"/>
                        <a:pt x="1" y="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5" name="Google Shape;3407;p71"/>
                <p:cNvSpPr/>
                <p:nvPr/>
              </p:nvSpPr>
              <p:spPr>
                <a:xfrm>
                  <a:off x="3340473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3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6" name="Google Shape;3408;p71"/>
                <p:cNvSpPr/>
                <p:nvPr/>
              </p:nvSpPr>
              <p:spPr>
                <a:xfrm>
                  <a:off x="3313513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60" y="0"/>
                      </a:moveTo>
                      <a:lnTo>
                        <a:pt x="60" y="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7" name="Google Shape;3409;p71"/>
                <p:cNvSpPr/>
                <p:nvPr/>
              </p:nvSpPr>
              <p:spPr>
                <a:xfrm>
                  <a:off x="334095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3" y="667"/>
                      </a:ln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8" name="Google Shape;3410;p71"/>
                <p:cNvSpPr/>
                <p:nvPr/>
              </p:nvSpPr>
              <p:spPr>
                <a:xfrm>
                  <a:off x="3341201" y="3304273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cubicBezTo>
                        <a:pt x="1" y="215"/>
                        <a:pt x="1" y="442"/>
                        <a:pt x="1" y="668"/>
                      </a:cubicBezTo>
                      <a:lnTo>
                        <a:pt x="3203" y="668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39" name="Google Shape;3411;p71"/>
                <p:cNvSpPr/>
                <p:nvPr/>
              </p:nvSpPr>
              <p:spPr>
                <a:xfrm>
                  <a:off x="3315677" y="4054377"/>
                  <a:ext cx="20" cy="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" extrusionOk="0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0" name="Google Shape;3412;p71"/>
                <p:cNvSpPr/>
                <p:nvPr/>
              </p:nvSpPr>
              <p:spPr>
                <a:xfrm>
                  <a:off x="3340716" y="3254924"/>
                  <a:ext cx="6528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79" extrusionOk="0">
                      <a:moveTo>
                        <a:pt x="1" y="0"/>
                      </a:moveTo>
                      <a:cubicBezTo>
                        <a:pt x="1" y="226"/>
                        <a:pt x="13" y="453"/>
                        <a:pt x="13" y="679"/>
                      </a:cubicBezTo>
                      <a:lnTo>
                        <a:pt x="3227" y="679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1" name="Google Shape;3413;p71"/>
                <p:cNvSpPr/>
                <p:nvPr/>
              </p:nvSpPr>
              <p:spPr>
                <a:xfrm>
                  <a:off x="3468578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2" name="Google Shape;3414;p71"/>
                <p:cNvSpPr/>
                <p:nvPr/>
              </p:nvSpPr>
              <p:spPr>
                <a:xfrm>
                  <a:off x="3468578" y="3427342"/>
                  <a:ext cx="6504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3" name="Google Shape;3415;p71"/>
                <p:cNvSpPr/>
                <p:nvPr/>
              </p:nvSpPr>
              <p:spPr>
                <a:xfrm>
                  <a:off x="3468578" y="3353399"/>
                  <a:ext cx="64801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80" extrusionOk="0">
                      <a:moveTo>
                        <a:pt x="1" y="1"/>
                      </a:moveTo>
                      <a:lnTo>
                        <a:pt x="1" y="680"/>
                      </a:lnTo>
                      <a:lnTo>
                        <a:pt x="3204" y="680"/>
                      </a:lnTo>
                      <a:lnTo>
                        <a:pt x="3204" y="620"/>
                      </a:lnTo>
                      <a:lnTo>
                        <a:pt x="32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4" name="Google Shape;3416;p71"/>
                <p:cNvSpPr/>
                <p:nvPr/>
              </p:nvSpPr>
              <p:spPr>
                <a:xfrm>
                  <a:off x="3468578" y="3377972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5" name="Google Shape;3417;p71"/>
                <p:cNvSpPr/>
                <p:nvPr/>
              </p:nvSpPr>
              <p:spPr>
                <a:xfrm>
                  <a:off x="3551177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lnTo>
                        <a:pt x="37" y="668"/>
                      </a:lnTo>
                      <a:lnTo>
                        <a:pt x="48" y="668"/>
                      </a:lnTo>
                      <a:cubicBezTo>
                        <a:pt x="37" y="441"/>
                        <a:pt x="25" y="21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6" name="Google Shape;3418;p71"/>
                <p:cNvSpPr/>
                <p:nvPr/>
              </p:nvSpPr>
              <p:spPr>
                <a:xfrm>
                  <a:off x="3468578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99" y="667"/>
                      </a:lnTo>
                      <a:lnTo>
                        <a:pt x="32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7" name="Google Shape;3419;p71"/>
                <p:cNvSpPr/>
                <p:nvPr/>
              </p:nvSpPr>
              <p:spPr>
                <a:xfrm>
                  <a:off x="3468578" y="3525574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75" y="668"/>
                      </a:lnTo>
                      <a:cubicBezTo>
                        <a:pt x="3275" y="441"/>
                        <a:pt x="3275" y="227"/>
                        <a:pt x="32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8" name="Google Shape;3420;p71"/>
                <p:cNvSpPr/>
                <p:nvPr/>
              </p:nvSpPr>
              <p:spPr>
                <a:xfrm>
                  <a:off x="3468578" y="332884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192" y="667"/>
                      </a:lnTo>
                      <a:cubicBezTo>
                        <a:pt x="3204" y="441"/>
                        <a:pt x="3204" y="215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49" name="Google Shape;3421;p71"/>
                <p:cNvSpPr/>
                <p:nvPr/>
              </p:nvSpPr>
              <p:spPr>
                <a:xfrm>
                  <a:off x="3468578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0" name="Google Shape;3422;p71"/>
                <p:cNvSpPr/>
                <p:nvPr/>
              </p:nvSpPr>
              <p:spPr>
                <a:xfrm>
                  <a:off x="3340473" y="3230350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3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1" name="Google Shape;3423;p71"/>
                <p:cNvSpPr/>
                <p:nvPr/>
              </p:nvSpPr>
              <p:spPr>
                <a:xfrm>
                  <a:off x="3468578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2" name="Google Shape;3424;p71"/>
                <p:cNvSpPr/>
                <p:nvPr/>
              </p:nvSpPr>
              <p:spPr>
                <a:xfrm>
                  <a:off x="3468578" y="3451895"/>
                  <a:ext cx="6528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cubicBezTo>
                        <a:pt x="3228" y="441"/>
                        <a:pt x="3228" y="215"/>
                        <a:pt x="32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3" name="Google Shape;3425;p71"/>
                <p:cNvSpPr/>
                <p:nvPr/>
              </p:nvSpPr>
              <p:spPr>
                <a:xfrm>
                  <a:off x="3468578" y="3304273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04" y="668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4" name="Google Shape;3426;p71"/>
                <p:cNvSpPr/>
                <p:nvPr/>
              </p:nvSpPr>
              <p:spPr>
                <a:xfrm>
                  <a:off x="3336145" y="3673197"/>
                  <a:ext cx="698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668" extrusionOk="0">
                      <a:moveTo>
                        <a:pt x="12" y="0"/>
                      </a:moveTo>
                      <a:cubicBezTo>
                        <a:pt x="12" y="227"/>
                        <a:pt x="1" y="453"/>
                        <a:pt x="1" y="667"/>
                      </a:cubicBezTo>
                      <a:lnTo>
                        <a:pt x="3453" y="667"/>
                      </a:lnTo>
                      <a:lnTo>
                        <a:pt x="34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5" name="Google Shape;3427;p71"/>
                <p:cNvSpPr/>
                <p:nvPr/>
              </p:nvSpPr>
              <p:spPr>
                <a:xfrm>
                  <a:off x="3468578" y="3205797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cubicBezTo>
                        <a:pt x="3263" y="441"/>
                        <a:pt x="3263" y="227"/>
                        <a:pt x="32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6" name="Google Shape;3428;p71"/>
                <p:cNvSpPr/>
                <p:nvPr/>
              </p:nvSpPr>
              <p:spPr>
                <a:xfrm>
                  <a:off x="3333253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4" y="1"/>
                      </a:moveTo>
                      <a:cubicBezTo>
                        <a:pt x="13" y="215"/>
                        <a:pt x="1" y="441"/>
                        <a:pt x="1" y="667"/>
                      </a:cubicBezTo>
                      <a:lnTo>
                        <a:pt x="13" y="6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7" name="Google Shape;3429;p71"/>
                <p:cNvSpPr/>
                <p:nvPr/>
              </p:nvSpPr>
              <p:spPr>
                <a:xfrm>
                  <a:off x="3337581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lnTo>
                        <a:pt x="338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8" name="Google Shape;3430;p71"/>
                <p:cNvSpPr/>
                <p:nvPr/>
              </p:nvSpPr>
              <p:spPr>
                <a:xfrm>
                  <a:off x="3334223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2" y="667"/>
                      </a:lnTo>
                      <a:cubicBezTo>
                        <a:pt x="24" y="453"/>
                        <a:pt x="24" y="226"/>
                        <a:pt x="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59" name="Google Shape;3431;p71"/>
                <p:cNvSpPr/>
                <p:nvPr/>
              </p:nvSpPr>
              <p:spPr>
                <a:xfrm>
                  <a:off x="3335174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25" y="1"/>
                      </a:moveTo>
                      <a:cubicBezTo>
                        <a:pt x="13" y="227"/>
                        <a:pt x="1" y="453"/>
                        <a:pt x="1" y="668"/>
                      </a:cubicBezTo>
                      <a:lnTo>
                        <a:pt x="3501" y="668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0" name="Google Shape;3432;p71"/>
                <p:cNvSpPr/>
                <p:nvPr/>
              </p:nvSpPr>
              <p:spPr>
                <a:xfrm>
                  <a:off x="3336873" y="3648381"/>
                  <a:ext cx="6912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680" extrusionOk="0">
                      <a:moveTo>
                        <a:pt x="24" y="1"/>
                      </a:moveTo>
                      <a:lnTo>
                        <a:pt x="0" y="680"/>
                      </a:lnTo>
                      <a:lnTo>
                        <a:pt x="3417" y="680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1" name="Google Shape;3433;p71"/>
                <p:cNvSpPr/>
                <p:nvPr/>
              </p:nvSpPr>
              <p:spPr>
                <a:xfrm>
                  <a:off x="346857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2" name="Google Shape;3434;p71"/>
                <p:cNvSpPr/>
                <p:nvPr/>
              </p:nvSpPr>
              <p:spPr>
                <a:xfrm>
                  <a:off x="3340008" y="3205797"/>
                  <a:ext cx="6599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668" extrusionOk="0">
                      <a:moveTo>
                        <a:pt x="0" y="0"/>
                      </a:moveTo>
                      <a:cubicBezTo>
                        <a:pt x="12" y="227"/>
                        <a:pt x="12" y="441"/>
                        <a:pt x="12" y="667"/>
                      </a:cubicBezTo>
                      <a:lnTo>
                        <a:pt x="3262" y="667"/>
                      </a:lnTo>
                      <a:lnTo>
                        <a:pt x="32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3" name="Google Shape;3435;p71"/>
                <p:cNvSpPr/>
                <p:nvPr/>
              </p:nvSpPr>
              <p:spPr>
                <a:xfrm>
                  <a:off x="3468578" y="3230350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cubicBezTo>
                        <a:pt x="3239" y="453"/>
                        <a:pt x="3251" y="227"/>
                        <a:pt x="32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4" name="Google Shape;3436;p71"/>
                <p:cNvSpPr/>
                <p:nvPr/>
              </p:nvSpPr>
              <p:spPr>
                <a:xfrm>
                  <a:off x="3468578" y="3254924"/>
                  <a:ext cx="65529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3216" y="679"/>
                      </a:lnTo>
                      <a:cubicBezTo>
                        <a:pt x="3228" y="453"/>
                        <a:pt x="3228" y="226"/>
                        <a:pt x="32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5" name="Google Shape;3437;p71"/>
                <p:cNvSpPr/>
                <p:nvPr/>
              </p:nvSpPr>
              <p:spPr>
                <a:xfrm>
                  <a:off x="354298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0"/>
                      </a:moveTo>
                      <a:cubicBezTo>
                        <a:pt x="13" y="227"/>
                        <a:pt x="13" y="441"/>
                        <a:pt x="25" y="667"/>
                      </a:cubicBezTo>
                      <a:lnTo>
                        <a:pt x="49" y="66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6" name="Google Shape;3438;p71"/>
                <p:cNvSpPr/>
                <p:nvPr/>
              </p:nvSpPr>
              <p:spPr>
                <a:xfrm>
                  <a:off x="3338309" y="3599517"/>
                  <a:ext cx="67693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667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46" y="667"/>
                      </a:lnTo>
                      <a:lnTo>
                        <a:pt x="334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7" name="Google Shape;3439;p71"/>
                <p:cNvSpPr/>
                <p:nvPr/>
              </p:nvSpPr>
              <p:spPr>
                <a:xfrm>
                  <a:off x="3543957" y="3820799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3" y="227"/>
                        <a:pt x="24" y="441"/>
                        <a:pt x="36" y="668"/>
                      </a:cubicBezTo>
                      <a:lnTo>
                        <a:pt x="48" y="668"/>
                      </a:lnTo>
                      <a:cubicBezTo>
                        <a:pt x="36" y="453"/>
                        <a:pt x="24" y="227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8" name="Google Shape;3440;p71"/>
                <p:cNvSpPr/>
                <p:nvPr/>
              </p:nvSpPr>
              <p:spPr>
                <a:xfrm>
                  <a:off x="3540822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1" y="1"/>
                      </a:moveTo>
                      <a:lnTo>
                        <a:pt x="25" y="667"/>
                      </a:lnTo>
                      <a:lnTo>
                        <a:pt x="37" y="667"/>
                      </a:lnTo>
                      <a:cubicBezTo>
                        <a:pt x="25" y="441"/>
                        <a:pt x="13" y="215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69" name="Google Shape;3441;p71"/>
                <p:cNvSpPr/>
                <p:nvPr/>
              </p:nvSpPr>
              <p:spPr>
                <a:xfrm>
                  <a:off x="3545170" y="3845372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0" y="0"/>
                      </a:moveTo>
                      <a:lnTo>
                        <a:pt x="36" y="667"/>
                      </a:lnTo>
                      <a:lnTo>
                        <a:pt x="60" y="66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0" name="Google Shape;3442;p71"/>
                <p:cNvSpPr/>
                <p:nvPr/>
              </p:nvSpPr>
              <p:spPr>
                <a:xfrm>
                  <a:off x="3541793" y="3771672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0" y="1"/>
                      </a:moveTo>
                      <a:cubicBezTo>
                        <a:pt x="0" y="215"/>
                        <a:pt x="12" y="442"/>
                        <a:pt x="24" y="668"/>
                      </a:cubicBezTo>
                      <a:lnTo>
                        <a:pt x="36" y="668"/>
                      </a:lnTo>
                      <a:cubicBezTo>
                        <a:pt x="36" y="442"/>
                        <a:pt x="24" y="215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1" name="Google Shape;3443;p71"/>
                <p:cNvSpPr/>
                <p:nvPr/>
              </p:nvSpPr>
              <p:spPr>
                <a:xfrm>
                  <a:off x="333084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cubicBezTo>
                        <a:pt x="24" y="227"/>
                        <a:pt x="12" y="441"/>
                        <a:pt x="1" y="667"/>
                      </a:cubicBezTo>
                      <a:lnTo>
                        <a:pt x="24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2" name="Google Shape;3444;p71"/>
                <p:cNvSpPr/>
                <p:nvPr/>
              </p:nvSpPr>
              <p:spPr>
                <a:xfrm>
                  <a:off x="3549498" y="391929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0" y="0"/>
                      </a:moveTo>
                      <a:cubicBezTo>
                        <a:pt x="12" y="215"/>
                        <a:pt x="24" y="441"/>
                        <a:pt x="48" y="667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3" name="Google Shape;3445;p71"/>
                <p:cNvSpPr/>
                <p:nvPr/>
              </p:nvSpPr>
              <p:spPr>
                <a:xfrm>
                  <a:off x="3332302" y="3771672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24" y="1"/>
                      </a:moveTo>
                      <a:cubicBezTo>
                        <a:pt x="24" y="215"/>
                        <a:pt x="12" y="442"/>
                        <a:pt x="0" y="668"/>
                      </a:cubicBezTo>
                      <a:lnTo>
                        <a:pt x="12" y="668"/>
                      </a:lnTo>
                      <a:cubicBezTo>
                        <a:pt x="12" y="442"/>
                        <a:pt x="24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4" name="Google Shape;3446;p71"/>
                <p:cNvSpPr/>
                <p:nvPr/>
              </p:nvSpPr>
              <p:spPr>
                <a:xfrm>
                  <a:off x="3339280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3298" y="667"/>
                      </a:ln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5" name="Google Shape;3447;p71"/>
                <p:cNvSpPr/>
                <p:nvPr/>
              </p:nvSpPr>
              <p:spPr>
                <a:xfrm>
                  <a:off x="3539871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0" y="0"/>
                      </a:moveTo>
                      <a:cubicBezTo>
                        <a:pt x="0" y="226"/>
                        <a:pt x="12" y="453"/>
                        <a:pt x="24" y="667"/>
                      </a:cubicBezTo>
                      <a:lnTo>
                        <a:pt x="36" y="667"/>
                      </a:lnTo>
                      <a:cubicBezTo>
                        <a:pt x="24" y="453"/>
                        <a:pt x="12" y="226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6" name="Google Shape;3448;p71"/>
                <p:cNvSpPr/>
                <p:nvPr/>
              </p:nvSpPr>
              <p:spPr>
                <a:xfrm>
                  <a:off x="354660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2" y="227"/>
                        <a:pt x="24" y="453"/>
                        <a:pt x="36" y="667"/>
                      </a:cubicBezTo>
                      <a:lnTo>
                        <a:pt x="48" y="667"/>
                      </a:lnTo>
                      <a:cubicBezTo>
                        <a:pt x="36" y="453"/>
                        <a:pt x="24" y="227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7" name="Google Shape;3449;p71"/>
                <p:cNvSpPr/>
                <p:nvPr/>
              </p:nvSpPr>
              <p:spPr>
                <a:xfrm>
                  <a:off x="3548062" y="3894499"/>
                  <a:ext cx="97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79" extrusionOk="0">
                      <a:moveTo>
                        <a:pt x="0" y="0"/>
                      </a:moveTo>
                      <a:cubicBezTo>
                        <a:pt x="12" y="226"/>
                        <a:pt x="24" y="453"/>
                        <a:pt x="36" y="679"/>
                      </a:cubicBezTo>
                      <a:lnTo>
                        <a:pt x="48" y="67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8" name="Google Shape;3450;p71"/>
                <p:cNvSpPr/>
                <p:nvPr/>
              </p:nvSpPr>
              <p:spPr>
                <a:xfrm>
                  <a:off x="3338794" y="3574701"/>
                  <a:ext cx="6720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80" extrusionOk="0">
                      <a:moveTo>
                        <a:pt x="24" y="1"/>
                      </a:moveTo>
                      <a:cubicBezTo>
                        <a:pt x="24" y="227"/>
                        <a:pt x="12" y="453"/>
                        <a:pt x="0" y="679"/>
                      </a:cubicBezTo>
                      <a:lnTo>
                        <a:pt x="3322" y="679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79" name="Google Shape;3451;p71"/>
                <p:cNvSpPr/>
                <p:nvPr/>
              </p:nvSpPr>
              <p:spPr>
                <a:xfrm>
                  <a:off x="3468578" y="3648623"/>
                  <a:ext cx="693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430" y="668"/>
                      </a:lnTo>
                      <a:cubicBezTo>
                        <a:pt x="3430" y="441"/>
                        <a:pt x="3418" y="227"/>
                        <a:pt x="34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80" name="Google Shape;3452;p71"/>
                <p:cNvSpPr/>
                <p:nvPr/>
              </p:nvSpPr>
              <p:spPr>
                <a:xfrm>
                  <a:off x="3468578" y="3574701"/>
                  <a:ext cx="6720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323" y="667"/>
                      </a:lnTo>
                      <a:cubicBezTo>
                        <a:pt x="3323" y="453"/>
                        <a:pt x="3323" y="227"/>
                        <a:pt x="33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81" name="Google Shape;3453;p71"/>
                <p:cNvSpPr/>
                <p:nvPr/>
              </p:nvSpPr>
              <p:spPr>
                <a:xfrm>
                  <a:off x="3468578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501" y="668"/>
                      </a:lnTo>
                      <a:cubicBezTo>
                        <a:pt x="3501" y="453"/>
                        <a:pt x="3489" y="227"/>
                        <a:pt x="34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582" name="Google Shape;3454;p71"/>
                <p:cNvSpPr/>
                <p:nvPr/>
              </p:nvSpPr>
              <p:spPr>
                <a:xfrm>
                  <a:off x="3468578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cubicBezTo>
                        <a:pt x="3382" y="441"/>
                        <a:pt x="3382" y="215"/>
                        <a:pt x="3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583" name="Google Shape;3455;p71"/>
                <p:cNvGrpSpPr/>
                <p:nvPr/>
              </p:nvGrpSpPr>
              <p:grpSpPr>
                <a:xfrm>
                  <a:off x="3232593" y="4116023"/>
                  <a:ext cx="409394" cy="579406"/>
                  <a:chOff x="3232593" y="4116023"/>
                  <a:chExt cx="409394" cy="579406"/>
                </a:xfrm>
              </p:grpSpPr>
              <p:sp>
                <p:nvSpPr>
                  <p:cNvPr id="12584" name="Google Shape;3456;p71"/>
                  <p:cNvSpPr/>
                  <p:nvPr/>
                </p:nvSpPr>
                <p:spPr>
                  <a:xfrm>
                    <a:off x="3468578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002" y="668"/>
                        </a:lnTo>
                        <a:cubicBezTo>
                          <a:pt x="4990" y="453"/>
                          <a:pt x="4966" y="227"/>
                          <a:pt x="494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85" name="Google Shape;3457;p71"/>
                  <p:cNvSpPr/>
                  <p:nvPr/>
                </p:nvSpPr>
                <p:spPr>
                  <a:xfrm>
                    <a:off x="3468578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4883" y="667"/>
                        </a:lnTo>
                        <a:cubicBezTo>
                          <a:pt x="4871" y="453"/>
                          <a:pt x="4847" y="227"/>
                          <a:pt x="48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86" name="Google Shape;3458;p71"/>
                  <p:cNvSpPr/>
                  <p:nvPr/>
                </p:nvSpPr>
                <p:spPr>
                  <a:xfrm>
                    <a:off x="3468578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2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87" name="Google Shape;3459;p71"/>
                  <p:cNvSpPr/>
                  <p:nvPr/>
                </p:nvSpPr>
                <p:spPr>
                  <a:xfrm>
                    <a:off x="3468578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5121" y="679"/>
                        </a:lnTo>
                        <a:cubicBezTo>
                          <a:pt x="5097" y="453"/>
                          <a:pt x="5085" y="226"/>
                          <a:pt x="50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88" name="Google Shape;3460;p71"/>
                  <p:cNvSpPr/>
                  <p:nvPr/>
                </p:nvSpPr>
                <p:spPr>
                  <a:xfrm>
                    <a:off x="3468578" y="4263645"/>
                    <a:ext cx="11152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4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514" y="667"/>
                        </a:lnTo>
                        <a:cubicBezTo>
                          <a:pt x="5478" y="441"/>
                          <a:pt x="5454" y="227"/>
                          <a:pt x="54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89" name="Google Shape;3461;p71"/>
                  <p:cNvSpPr/>
                  <p:nvPr/>
                </p:nvSpPr>
                <p:spPr>
                  <a:xfrm>
                    <a:off x="3468578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633" y="668"/>
                        </a:lnTo>
                        <a:cubicBezTo>
                          <a:pt x="5609" y="441"/>
                          <a:pt x="5585" y="227"/>
                          <a:pt x="55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0" name="Google Shape;3462;p71"/>
                  <p:cNvSpPr/>
                  <p:nvPr/>
                </p:nvSpPr>
                <p:spPr>
                  <a:xfrm>
                    <a:off x="3468578" y="4214519"/>
                    <a:ext cx="10597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5240" y="667"/>
                        </a:lnTo>
                        <a:cubicBezTo>
                          <a:pt x="5228" y="441"/>
                          <a:pt x="5204" y="215"/>
                          <a:pt x="518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1" name="Google Shape;3463;p71"/>
                  <p:cNvSpPr/>
                  <p:nvPr/>
                </p:nvSpPr>
                <p:spPr>
                  <a:xfrm>
                    <a:off x="3468578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371" y="668"/>
                        </a:lnTo>
                        <a:cubicBezTo>
                          <a:pt x="5347" y="441"/>
                          <a:pt x="5323" y="215"/>
                          <a:pt x="529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2" name="Google Shape;3464;p71"/>
                  <p:cNvSpPr/>
                  <p:nvPr/>
                </p:nvSpPr>
                <p:spPr>
                  <a:xfrm>
                    <a:off x="3468578" y="4632549"/>
                    <a:ext cx="164025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10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8109" y="679"/>
                        </a:lnTo>
                        <a:cubicBezTo>
                          <a:pt x="8085" y="453"/>
                          <a:pt x="8038" y="239"/>
                          <a:pt x="8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3" name="Google Shape;3465;p71"/>
                  <p:cNvSpPr/>
                  <p:nvPr/>
                </p:nvSpPr>
                <p:spPr>
                  <a:xfrm>
                    <a:off x="3468578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895" y="667"/>
                        </a:lnTo>
                        <a:cubicBezTo>
                          <a:pt x="7859" y="453"/>
                          <a:pt x="7823" y="227"/>
                          <a:pt x="778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4" name="Google Shape;3466;p71"/>
                  <p:cNvSpPr/>
                  <p:nvPr/>
                </p:nvSpPr>
                <p:spPr>
                  <a:xfrm>
                    <a:off x="326630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08" y="0"/>
                        </a:moveTo>
                        <a:cubicBezTo>
                          <a:pt x="72" y="226"/>
                          <a:pt x="36" y="453"/>
                          <a:pt x="1" y="667"/>
                        </a:cubicBezTo>
                        <a:lnTo>
                          <a:pt x="6906" y="667"/>
                        </a:lnTo>
                        <a:lnTo>
                          <a:pt x="690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5" name="Google Shape;3467;p71"/>
                  <p:cNvSpPr/>
                  <p:nvPr/>
                </p:nvSpPr>
                <p:spPr>
                  <a:xfrm>
                    <a:off x="3468578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8573" y="667"/>
                        </a:lnTo>
                        <a:cubicBezTo>
                          <a:pt x="8538" y="441"/>
                          <a:pt x="8490" y="215"/>
                          <a:pt x="84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6" name="Google Shape;3468;p71"/>
                  <p:cNvSpPr/>
                  <p:nvPr/>
                </p:nvSpPr>
                <p:spPr>
                  <a:xfrm>
                    <a:off x="3468578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8335" y="679"/>
                        </a:lnTo>
                        <a:cubicBezTo>
                          <a:pt x="8300" y="453"/>
                          <a:pt x="8264" y="226"/>
                          <a:pt x="821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7" name="Google Shape;3469;p71"/>
                  <p:cNvSpPr/>
                  <p:nvPr/>
                </p:nvSpPr>
                <p:spPr>
                  <a:xfrm>
                    <a:off x="326992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96" y="1"/>
                        </a:moveTo>
                        <a:cubicBezTo>
                          <a:pt x="72" y="227"/>
                          <a:pt x="36" y="453"/>
                          <a:pt x="0" y="668"/>
                        </a:cubicBezTo>
                        <a:lnTo>
                          <a:pt x="6727" y="668"/>
                        </a:lnTo>
                        <a:lnTo>
                          <a:pt x="6727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8" name="Google Shape;3470;p71"/>
                  <p:cNvSpPr/>
                  <p:nvPr/>
                </p:nvSpPr>
                <p:spPr>
                  <a:xfrm>
                    <a:off x="3241997" y="4632792"/>
                    <a:ext cx="16400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9" h="668" extrusionOk="0">
                        <a:moveTo>
                          <a:pt x="119" y="1"/>
                        </a:moveTo>
                        <a:cubicBezTo>
                          <a:pt x="84" y="227"/>
                          <a:pt x="48" y="441"/>
                          <a:pt x="0" y="667"/>
                        </a:cubicBezTo>
                        <a:lnTo>
                          <a:pt x="8108" y="667"/>
                        </a:lnTo>
                        <a:lnTo>
                          <a:pt x="810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599" name="Google Shape;3471;p71"/>
                  <p:cNvSpPr/>
                  <p:nvPr/>
                </p:nvSpPr>
                <p:spPr>
                  <a:xfrm>
                    <a:off x="3468578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680" y="668"/>
                        </a:lnTo>
                        <a:cubicBezTo>
                          <a:pt x="7645" y="453"/>
                          <a:pt x="7609" y="227"/>
                          <a:pt x="75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0" name="Google Shape;3472;p71"/>
                  <p:cNvSpPr/>
                  <p:nvPr/>
                </p:nvSpPr>
                <p:spPr>
                  <a:xfrm>
                    <a:off x="3237406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20" y="0"/>
                        </a:moveTo>
                        <a:cubicBezTo>
                          <a:pt x="84" y="226"/>
                          <a:pt x="37" y="453"/>
                          <a:pt x="1" y="679"/>
                        </a:cubicBezTo>
                        <a:lnTo>
                          <a:pt x="8335" y="679"/>
                        </a:lnTo>
                        <a:lnTo>
                          <a:pt x="833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1" name="Google Shape;3473;p71"/>
                  <p:cNvSpPr/>
                  <p:nvPr/>
                </p:nvSpPr>
                <p:spPr>
                  <a:xfrm>
                    <a:off x="3250654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08" y="1"/>
                        </a:moveTo>
                        <a:cubicBezTo>
                          <a:pt x="72" y="227"/>
                          <a:pt x="37" y="453"/>
                          <a:pt x="1" y="668"/>
                        </a:cubicBezTo>
                        <a:lnTo>
                          <a:pt x="7680" y="668"/>
                        </a:lnTo>
                        <a:lnTo>
                          <a:pt x="76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2" name="Google Shape;3474;p71"/>
                  <p:cNvSpPr/>
                  <p:nvPr/>
                </p:nvSpPr>
                <p:spPr>
                  <a:xfrm>
                    <a:off x="3262708" y="4509500"/>
                    <a:ext cx="14329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5" h="680" extrusionOk="0">
                        <a:moveTo>
                          <a:pt x="95" y="1"/>
                        </a:moveTo>
                        <a:cubicBezTo>
                          <a:pt x="60" y="227"/>
                          <a:pt x="36" y="453"/>
                          <a:pt x="0" y="679"/>
                        </a:cubicBezTo>
                        <a:lnTo>
                          <a:pt x="7084" y="679"/>
                        </a:lnTo>
                        <a:lnTo>
                          <a:pt x="708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3" name="Google Shape;3475;p71"/>
                  <p:cNvSpPr/>
                  <p:nvPr/>
                </p:nvSpPr>
                <p:spPr>
                  <a:xfrm>
                    <a:off x="3246326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31" y="0"/>
                        </a:moveTo>
                        <a:cubicBezTo>
                          <a:pt x="84" y="227"/>
                          <a:pt x="36" y="453"/>
                          <a:pt x="0" y="667"/>
                        </a:cubicBezTo>
                        <a:lnTo>
                          <a:pt x="7894" y="667"/>
                        </a:lnTo>
                        <a:lnTo>
                          <a:pt x="789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4" name="Google Shape;3476;p71"/>
                  <p:cNvSpPr/>
                  <p:nvPr/>
                </p:nvSpPr>
                <p:spPr>
                  <a:xfrm>
                    <a:off x="327352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84" y="0"/>
                        </a:moveTo>
                        <a:cubicBezTo>
                          <a:pt x="60" y="227"/>
                          <a:pt x="25" y="453"/>
                          <a:pt x="1" y="667"/>
                        </a:cubicBezTo>
                        <a:lnTo>
                          <a:pt x="6549" y="667"/>
                        </a:lnTo>
                        <a:lnTo>
                          <a:pt x="6549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5" name="Google Shape;3477;p71"/>
                  <p:cNvSpPr/>
                  <p:nvPr/>
                </p:nvSpPr>
                <p:spPr>
                  <a:xfrm>
                    <a:off x="3258845" y="4534296"/>
                    <a:ext cx="14715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6" h="668" extrusionOk="0">
                        <a:moveTo>
                          <a:pt x="108" y="1"/>
                        </a:moveTo>
                        <a:cubicBezTo>
                          <a:pt x="72" y="215"/>
                          <a:pt x="36" y="442"/>
                          <a:pt x="1" y="668"/>
                        </a:cubicBezTo>
                        <a:lnTo>
                          <a:pt x="7275" y="668"/>
                        </a:lnTo>
                        <a:lnTo>
                          <a:pt x="72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6" name="Google Shape;3478;p71"/>
                  <p:cNvSpPr/>
                  <p:nvPr/>
                </p:nvSpPr>
                <p:spPr>
                  <a:xfrm>
                    <a:off x="3255002" y="4558870"/>
                    <a:ext cx="15100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6" h="668" extrusionOk="0">
                        <a:moveTo>
                          <a:pt x="95" y="0"/>
                        </a:moveTo>
                        <a:cubicBezTo>
                          <a:pt x="60" y="227"/>
                          <a:pt x="24" y="441"/>
                          <a:pt x="0" y="667"/>
                        </a:cubicBezTo>
                        <a:lnTo>
                          <a:pt x="7465" y="667"/>
                        </a:lnTo>
                        <a:lnTo>
                          <a:pt x="746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7" name="Google Shape;3479;p71"/>
                  <p:cNvSpPr/>
                  <p:nvPr/>
                </p:nvSpPr>
                <p:spPr>
                  <a:xfrm>
                    <a:off x="3232593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32" y="1"/>
                        </a:moveTo>
                        <a:cubicBezTo>
                          <a:pt x="84" y="215"/>
                          <a:pt x="48" y="441"/>
                          <a:pt x="1" y="667"/>
                        </a:cubicBezTo>
                        <a:lnTo>
                          <a:pt x="8573" y="667"/>
                        </a:lnTo>
                        <a:lnTo>
                          <a:pt x="857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8" name="Google Shape;3480;p71"/>
                  <p:cNvSpPr/>
                  <p:nvPr/>
                </p:nvSpPr>
                <p:spPr>
                  <a:xfrm>
                    <a:off x="3468578" y="4534296"/>
                    <a:ext cx="14764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0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299" y="668"/>
                        </a:lnTo>
                        <a:lnTo>
                          <a:pt x="71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09" name="Google Shape;3481;p71"/>
                  <p:cNvSpPr/>
                  <p:nvPr/>
                </p:nvSpPr>
                <p:spPr>
                  <a:xfrm>
                    <a:off x="3468578" y="4411247"/>
                    <a:ext cx="129582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7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407" y="668"/>
                        </a:lnTo>
                        <a:lnTo>
                          <a:pt x="629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0" name="Google Shape;3482;p71"/>
                  <p:cNvSpPr/>
                  <p:nvPr/>
                </p:nvSpPr>
                <p:spPr>
                  <a:xfrm>
                    <a:off x="3468578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228" y="667"/>
                        </a:lnTo>
                        <a:cubicBezTo>
                          <a:pt x="6204" y="441"/>
                          <a:pt x="6180" y="215"/>
                          <a:pt x="614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1" name="Google Shape;3483;p71"/>
                  <p:cNvSpPr/>
                  <p:nvPr/>
                </p:nvSpPr>
                <p:spPr>
                  <a:xfrm>
                    <a:off x="3468578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775" y="667"/>
                        </a:lnTo>
                        <a:cubicBezTo>
                          <a:pt x="5752" y="453"/>
                          <a:pt x="5728" y="226"/>
                          <a:pt x="570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2" name="Google Shape;3484;p71"/>
                  <p:cNvSpPr/>
                  <p:nvPr/>
                </p:nvSpPr>
                <p:spPr>
                  <a:xfrm>
                    <a:off x="3468578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cubicBezTo>
                          <a:pt x="5895" y="453"/>
                          <a:pt x="5871" y="227"/>
                          <a:pt x="584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3" name="Google Shape;3485;p71"/>
                  <p:cNvSpPr/>
                  <p:nvPr/>
                </p:nvSpPr>
                <p:spPr>
                  <a:xfrm>
                    <a:off x="3468578" y="4361898"/>
                    <a:ext cx="122847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4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6073" y="679"/>
                        </a:lnTo>
                        <a:cubicBezTo>
                          <a:pt x="6049" y="453"/>
                          <a:pt x="6026" y="226"/>
                          <a:pt x="59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4" name="Google Shape;3486;p71"/>
                  <p:cNvSpPr/>
                  <p:nvPr/>
                </p:nvSpPr>
                <p:spPr>
                  <a:xfrm>
                    <a:off x="3276906" y="4411247"/>
                    <a:ext cx="12909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3" h="668" extrusionOk="0">
                        <a:moveTo>
                          <a:pt x="84" y="1"/>
                        </a:moveTo>
                        <a:cubicBezTo>
                          <a:pt x="60" y="227"/>
                          <a:pt x="24" y="441"/>
                          <a:pt x="1" y="668"/>
                        </a:cubicBezTo>
                        <a:lnTo>
                          <a:pt x="6382" y="668"/>
                        </a:lnTo>
                        <a:lnTo>
                          <a:pt x="638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5" name="Google Shape;3487;p71"/>
                  <p:cNvSpPr/>
                  <p:nvPr/>
                </p:nvSpPr>
                <p:spPr>
                  <a:xfrm>
                    <a:off x="3468578" y="4509500"/>
                    <a:ext cx="14331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6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7085" y="679"/>
                        </a:lnTo>
                        <a:cubicBezTo>
                          <a:pt x="7061" y="453"/>
                          <a:pt x="7026" y="227"/>
                          <a:pt x="7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6" name="Google Shape;3488;p71"/>
                  <p:cNvSpPr/>
                  <p:nvPr/>
                </p:nvSpPr>
                <p:spPr>
                  <a:xfrm>
                    <a:off x="346857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907" y="667"/>
                        </a:lnTo>
                        <a:lnTo>
                          <a:pt x="681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7" name="Google Shape;3489;p71"/>
                  <p:cNvSpPr/>
                  <p:nvPr/>
                </p:nvSpPr>
                <p:spPr>
                  <a:xfrm>
                    <a:off x="346857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549" y="667"/>
                        </a:lnTo>
                        <a:cubicBezTo>
                          <a:pt x="6526" y="453"/>
                          <a:pt x="6502" y="227"/>
                          <a:pt x="646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8" name="Google Shape;3490;p71"/>
                  <p:cNvSpPr/>
                  <p:nvPr/>
                </p:nvSpPr>
                <p:spPr>
                  <a:xfrm>
                    <a:off x="346857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728" y="668"/>
                        </a:lnTo>
                        <a:cubicBezTo>
                          <a:pt x="6704" y="453"/>
                          <a:pt x="6668" y="227"/>
                          <a:pt x="663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19" name="Google Shape;3491;p71"/>
                  <p:cNvSpPr/>
                  <p:nvPr/>
                </p:nvSpPr>
                <p:spPr>
                  <a:xfrm>
                    <a:off x="3280041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96" y="0"/>
                        </a:moveTo>
                        <a:cubicBezTo>
                          <a:pt x="60" y="215"/>
                          <a:pt x="36" y="441"/>
                          <a:pt x="0" y="667"/>
                        </a:cubicBezTo>
                        <a:lnTo>
                          <a:pt x="6227" y="667"/>
                        </a:lnTo>
                        <a:lnTo>
                          <a:pt x="622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0" name="Google Shape;3492;p71"/>
                  <p:cNvSpPr/>
                  <p:nvPr/>
                </p:nvSpPr>
                <p:spPr>
                  <a:xfrm>
                    <a:off x="3468578" y="4558870"/>
                    <a:ext cx="15126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9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478" y="667"/>
                        </a:lnTo>
                        <a:cubicBezTo>
                          <a:pt x="7442" y="441"/>
                          <a:pt x="7407" y="227"/>
                          <a:pt x="73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1" name="Google Shape;3493;p71"/>
                  <p:cNvSpPr/>
                  <p:nvPr/>
                </p:nvSpPr>
                <p:spPr>
                  <a:xfrm>
                    <a:off x="3302430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72" y="0"/>
                        </a:moveTo>
                        <a:cubicBezTo>
                          <a:pt x="48" y="226"/>
                          <a:pt x="36" y="453"/>
                          <a:pt x="1" y="679"/>
                        </a:cubicBezTo>
                        <a:lnTo>
                          <a:pt x="5120" y="679"/>
                        </a:lnTo>
                        <a:lnTo>
                          <a:pt x="512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2" name="Google Shape;3494;p71"/>
                  <p:cNvSpPr/>
                  <p:nvPr/>
                </p:nvSpPr>
                <p:spPr>
                  <a:xfrm>
                    <a:off x="3304837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5001" y="668"/>
                        </a:lnTo>
                        <a:lnTo>
                          <a:pt x="500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3" name="Google Shape;3495;p71"/>
                  <p:cNvSpPr/>
                  <p:nvPr/>
                </p:nvSpPr>
                <p:spPr>
                  <a:xfrm>
                    <a:off x="3297374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72" y="1"/>
                        </a:moveTo>
                        <a:cubicBezTo>
                          <a:pt x="48" y="215"/>
                          <a:pt x="24" y="441"/>
                          <a:pt x="1" y="668"/>
                        </a:cubicBezTo>
                        <a:lnTo>
                          <a:pt x="5370" y="668"/>
                        </a:lnTo>
                        <a:lnTo>
                          <a:pt x="537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4" name="Google Shape;3496;p71"/>
                  <p:cNvSpPr/>
                  <p:nvPr/>
                </p:nvSpPr>
                <p:spPr>
                  <a:xfrm>
                    <a:off x="3294724" y="4263645"/>
                    <a:ext cx="11127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02" h="668" extrusionOk="0">
                        <a:moveTo>
                          <a:pt x="84" y="0"/>
                        </a:moveTo>
                        <a:cubicBezTo>
                          <a:pt x="60" y="227"/>
                          <a:pt x="36" y="441"/>
                          <a:pt x="1" y="667"/>
                        </a:cubicBezTo>
                        <a:lnTo>
                          <a:pt x="5501" y="667"/>
                        </a:lnTo>
                        <a:lnTo>
                          <a:pt x="550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5" name="Google Shape;3497;p71"/>
                  <p:cNvSpPr/>
                  <p:nvPr/>
                </p:nvSpPr>
                <p:spPr>
                  <a:xfrm>
                    <a:off x="3307243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60" y="0"/>
                        </a:moveTo>
                        <a:cubicBezTo>
                          <a:pt x="36" y="227"/>
                          <a:pt x="13" y="453"/>
                          <a:pt x="1" y="667"/>
                        </a:cubicBezTo>
                        <a:lnTo>
                          <a:pt x="4882" y="667"/>
                        </a:lnTo>
                        <a:lnTo>
                          <a:pt x="488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6" name="Google Shape;3498;p71"/>
                  <p:cNvSpPr/>
                  <p:nvPr/>
                </p:nvSpPr>
                <p:spPr>
                  <a:xfrm>
                    <a:off x="3309407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7" name="Google Shape;3499;p71"/>
                  <p:cNvSpPr/>
                  <p:nvPr/>
                </p:nvSpPr>
                <p:spPr>
                  <a:xfrm>
                    <a:off x="3300023" y="4214276"/>
                    <a:ext cx="105979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80" extrusionOk="0">
                        <a:moveTo>
                          <a:pt x="72" y="1"/>
                        </a:moveTo>
                        <a:lnTo>
                          <a:pt x="1" y="679"/>
                        </a:lnTo>
                        <a:lnTo>
                          <a:pt x="5239" y="679"/>
                        </a:lnTo>
                        <a:lnTo>
                          <a:pt x="523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8" name="Google Shape;3500;p71"/>
                  <p:cNvSpPr/>
                  <p:nvPr/>
                </p:nvSpPr>
                <p:spPr>
                  <a:xfrm>
                    <a:off x="3283176" y="4361898"/>
                    <a:ext cx="12282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3" h="679" extrusionOk="0">
                        <a:moveTo>
                          <a:pt x="95" y="0"/>
                        </a:moveTo>
                        <a:cubicBezTo>
                          <a:pt x="60" y="226"/>
                          <a:pt x="36" y="453"/>
                          <a:pt x="0" y="679"/>
                        </a:cubicBezTo>
                        <a:lnTo>
                          <a:pt x="6072" y="679"/>
                        </a:lnTo>
                        <a:lnTo>
                          <a:pt x="607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29" name="Google Shape;3501;p71"/>
                  <p:cNvSpPr/>
                  <p:nvPr/>
                </p:nvSpPr>
                <p:spPr>
                  <a:xfrm>
                    <a:off x="3289182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84" y="0"/>
                        </a:moveTo>
                        <a:cubicBezTo>
                          <a:pt x="60" y="226"/>
                          <a:pt x="25" y="453"/>
                          <a:pt x="1" y="667"/>
                        </a:cubicBezTo>
                        <a:lnTo>
                          <a:pt x="5775" y="667"/>
                        </a:lnTo>
                        <a:lnTo>
                          <a:pt x="57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30" name="Google Shape;3502;p71"/>
                  <p:cNvSpPr/>
                  <p:nvPr/>
                </p:nvSpPr>
                <p:spPr>
                  <a:xfrm>
                    <a:off x="3292075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72" y="1"/>
                        </a:moveTo>
                        <a:cubicBezTo>
                          <a:pt x="48" y="227"/>
                          <a:pt x="24" y="441"/>
                          <a:pt x="1" y="668"/>
                        </a:cubicBezTo>
                        <a:lnTo>
                          <a:pt x="5632" y="668"/>
                        </a:lnTo>
                        <a:lnTo>
                          <a:pt x="563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31" name="Google Shape;3503;p71"/>
                  <p:cNvSpPr/>
                  <p:nvPr/>
                </p:nvSpPr>
                <p:spPr>
                  <a:xfrm>
                    <a:off x="3286290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84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lnTo>
                          <a:pt x="591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2632" name="Google Shape;3504;p71"/>
                <p:cNvSpPr/>
                <p:nvPr/>
              </p:nvSpPr>
              <p:spPr>
                <a:xfrm>
                  <a:off x="3468578" y="3673197"/>
                  <a:ext cx="7010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466" y="667"/>
                      </a:lnTo>
                      <a:lnTo>
                        <a:pt x="34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33" name="Google Shape;3505;p71"/>
                <p:cNvSpPr/>
                <p:nvPr/>
              </p:nvSpPr>
              <p:spPr>
                <a:xfrm>
                  <a:off x="3468578" y="3599517"/>
                  <a:ext cx="67936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59" y="667"/>
                      </a:lnTo>
                      <a:cubicBezTo>
                        <a:pt x="3359" y="441"/>
                        <a:pt x="3347" y="214"/>
                        <a:pt x="3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34" name="Google Shape;3506;p71"/>
                <p:cNvSpPr/>
                <p:nvPr/>
              </p:nvSpPr>
              <p:spPr>
                <a:xfrm>
                  <a:off x="3311349" y="4086656"/>
                  <a:ext cx="252125" cy="2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6" h="1084" extrusionOk="0">
                      <a:moveTo>
                        <a:pt x="84" y="24"/>
                      </a:moveTo>
                      <a:cubicBezTo>
                        <a:pt x="75" y="77"/>
                        <a:pt x="72" y="130"/>
                        <a:pt x="72" y="183"/>
                      </a:cubicBezTo>
                      <a:lnTo>
                        <a:pt x="72" y="183"/>
                      </a:lnTo>
                      <a:cubicBezTo>
                        <a:pt x="76" y="130"/>
                        <a:pt x="80" y="77"/>
                        <a:pt x="84" y="24"/>
                      </a:cubicBezTo>
                      <a:close/>
                      <a:moveTo>
                        <a:pt x="12383" y="0"/>
                      </a:moveTo>
                      <a:cubicBezTo>
                        <a:pt x="12383" y="84"/>
                        <a:pt x="12395" y="155"/>
                        <a:pt x="12395" y="238"/>
                      </a:cubicBezTo>
                      <a:lnTo>
                        <a:pt x="72" y="238"/>
                      </a:lnTo>
                      <a:cubicBezTo>
                        <a:pt x="72" y="220"/>
                        <a:pt x="72" y="201"/>
                        <a:pt x="72" y="183"/>
                      </a:cubicBezTo>
                      <a:lnTo>
                        <a:pt x="72" y="183"/>
                      </a:lnTo>
                      <a:cubicBezTo>
                        <a:pt x="53" y="421"/>
                        <a:pt x="31" y="661"/>
                        <a:pt x="12" y="905"/>
                      </a:cubicBezTo>
                      <a:lnTo>
                        <a:pt x="12453" y="905"/>
                      </a:lnTo>
                      <a:cubicBezTo>
                        <a:pt x="12431" y="605"/>
                        <a:pt x="12403" y="298"/>
                        <a:pt x="12383" y="0"/>
                      </a:cubicBezTo>
                      <a:close/>
                      <a:moveTo>
                        <a:pt x="12453" y="905"/>
                      </a:moveTo>
                      <a:lnTo>
                        <a:pt x="12453" y="905"/>
                      </a:lnTo>
                      <a:cubicBezTo>
                        <a:pt x="12454" y="910"/>
                        <a:pt x="12454" y="914"/>
                        <a:pt x="12454" y="919"/>
                      </a:cubicBezTo>
                      <a:lnTo>
                        <a:pt x="12454" y="919"/>
                      </a:lnTo>
                      <a:cubicBezTo>
                        <a:pt x="12454" y="914"/>
                        <a:pt x="12454" y="910"/>
                        <a:pt x="12454" y="905"/>
                      </a:cubicBezTo>
                      <a:close/>
                      <a:moveTo>
                        <a:pt x="12454" y="919"/>
                      </a:moveTo>
                      <a:lnTo>
                        <a:pt x="12454" y="919"/>
                      </a:lnTo>
                      <a:cubicBezTo>
                        <a:pt x="12455" y="941"/>
                        <a:pt x="12457" y="964"/>
                        <a:pt x="12459" y="987"/>
                      </a:cubicBezTo>
                      <a:lnTo>
                        <a:pt x="12459" y="987"/>
                      </a:lnTo>
                      <a:cubicBezTo>
                        <a:pt x="12458" y="964"/>
                        <a:pt x="12456" y="941"/>
                        <a:pt x="12454" y="919"/>
                      </a:cubicBezTo>
                      <a:close/>
                      <a:moveTo>
                        <a:pt x="12" y="905"/>
                      </a:moveTo>
                      <a:cubicBezTo>
                        <a:pt x="0" y="953"/>
                        <a:pt x="0" y="1012"/>
                        <a:pt x="0" y="1072"/>
                      </a:cubicBezTo>
                      <a:cubicBezTo>
                        <a:pt x="4" y="1016"/>
                        <a:pt x="8" y="961"/>
                        <a:pt x="12" y="905"/>
                      </a:cubicBezTo>
                      <a:close/>
                      <a:moveTo>
                        <a:pt x="12459" y="987"/>
                      </a:moveTo>
                      <a:cubicBezTo>
                        <a:pt x="12462" y="1019"/>
                        <a:pt x="12464" y="1052"/>
                        <a:pt x="12466" y="1084"/>
                      </a:cubicBezTo>
                      <a:cubicBezTo>
                        <a:pt x="12466" y="1051"/>
                        <a:pt x="12462" y="1019"/>
                        <a:pt x="12459" y="98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35" name="Google Shape;3507;p71"/>
                <p:cNvSpPr/>
                <p:nvPr/>
              </p:nvSpPr>
              <p:spPr>
                <a:xfrm>
                  <a:off x="3322655" y="3943848"/>
                  <a:ext cx="2292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668" extrusionOk="0">
                      <a:moveTo>
                        <a:pt x="48" y="1"/>
                      </a:moveTo>
                      <a:cubicBezTo>
                        <a:pt x="36" y="227"/>
                        <a:pt x="25" y="441"/>
                        <a:pt x="1" y="668"/>
                      </a:cubicBezTo>
                      <a:lnTo>
                        <a:pt x="11336" y="668"/>
                      </a:lnTo>
                      <a:lnTo>
                        <a:pt x="113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36" name="Google Shape;3508;p71"/>
                <p:cNvSpPr/>
                <p:nvPr/>
              </p:nvSpPr>
              <p:spPr>
                <a:xfrm>
                  <a:off x="3327226" y="3869925"/>
                  <a:ext cx="2201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668" extrusionOk="0">
                      <a:moveTo>
                        <a:pt x="49" y="1"/>
                      </a:moveTo>
                      <a:cubicBezTo>
                        <a:pt x="37" y="227"/>
                        <a:pt x="25" y="453"/>
                        <a:pt x="1" y="667"/>
                      </a:cubicBezTo>
                      <a:lnTo>
                        <a:pt x="10883" y="667"/>
                      </a:lnTo>
                      <a:cubicBezTo>
                        <a:pt x="10871" y="453"/>
                        <a:pt x="10859" y="227"/>
                        <a:pt x="108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37" name="Google Shape;3509;p71"/>
                <p:cNvSpPr/>
                <p:nvPr/>
              </p:nvSpPr>
              <p:spPr>
                <a:xfrm>
                  <a:off x="3334466" y="3722323"/>
                  <a:ext cx="2056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9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0168" y="667"/>
                      </a:lnTo>
                      <a:cubicBezTo>
                        <a:pt x="10156" y="453"/>
                        <a:pt x="10156" y="226"/>
                        <a:pt x="10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38" name="Google Shape;3510;p71"/>
                <p:cNvSpPr/>
                <p:nvPr/>
              </p:nvSpPr>
              <p:spPr>
                <a:xfrm>
                  <a:off x="3324354" y="3919295"/>
                  <a:ext cx="22589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9" h="668" extrusionOk="0">
                      <a:moveTo>
                        <a:pt x="48" y="0"/>
                      </a:moveTo>
                      <a:cubicBezTo>
                        <a:pt x="24" y="215"/>
                        <a:pt x="12" y="441"/>
                        <a:pt x="0" y="667"/>
                      </a:cubicBezTo>
                      <a:lnTo>
                        <a:pt x="11168" y="667"/>
                      </a:lnTo>
                      <a:cubicBezTo>
                        <a:pt x="11156" y="441"/>
                        <a:pt x="11144" y="215"/>
                        <a:pt x="11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39" name="Google Shape;3511;p71"/>
                <p:cNvSpPr/>
                <p:nvPr/>
              </p:nvSpPr>
              <p:spPr>
                <a:xfrm>
                  <a:off x="3325790" y="3894499"/>
                  <a:ext cx="22300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6" h="679" extrusionOk="0">
                      <a:moveTo>
                        <a:pt x="48" y="0"/>
                      </a:moveTo>
                      <a:lnTo>
                        <a:pt x="1" y="679"/>
                      </a:lnTo>
                      <a:lnTo>
                        <a:pt x="11026" y="679"/>
                      </a:lnTo>
                      <a:cubicBezTo>
                        <a:pt x="11014" y="453"/>
                        <a:pt x="10990" y="226"/>
                        <a:pt x="109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0" name="Google Shape;3512;p71"/>
                <p:cNvSpPr/>
                <p:nvPr/>
              </p:nvSpPr>
              <p:spPr>
                <a:xfrm>
                  <a:off x="3328682" y="3845372"/>
                  <a:ext cx="21721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68" extrusionOk="0">
                      <a:moveTo>
                        <a:pt x="36" y="0"/>
                      </a:moveTo>
                      <a:lnTo>
                        <a:pt x="0" y="667"/>
                      </a:lnTo>
                      <a:lnTo>
                        <a:pt x="10740" y="667"/>
                      </a:lnTo>
                      <a:lnTo>
                        <a:pt x="1070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1" name="Google Shape;3513;p71"/>
                <p:cNvSpPr/>
                <p:nvPr/>
              </p:nvSpPr>
              <p:spPr>
                <a:xfrm>
                  <a:off x="3333495" y="3747119"/>
                  <a:ext cx="20758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4" h="668" extrusionOk="0">
                      <a:moveTo>
                        <a:pt x="24" y="1"/>
                      </a:moveTo>
                      <a:lnTo>
                        <a:pt x="1" y="667"/>
                      </a:lnTo>
                      <a:lnTo>
                        <a:pt x="10264" y="667"/>
                      </a:lnTo>
                      <a:lnTo>
                        <a:pt x="1024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2" name="Google Shape;3514;p71"/>
                <p:cNvSpPr/>
                <p:nvPr/>
              </p:nvSpPr>
              <p:spPr>
                <a:xfrm>
                  <a:off x="3330118" y="3820799"/>
                  <a:ext cx="21458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" h="668" extrusionOk="0">
                      <a:moveTo>
                        <a:pt x="25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lnTo>
                        <a:pt x="10609" y="668"/>
                      </a:lnTo>
                      <a:cubicBezTo>
                        <a:pt x="10597" y="441"/>
                        <a:pt x="10586" y="227"/>
                        <a:pt x="105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3" name="Google Shape;3515;p71"/>
                <p:cNvSpPr/>
                <p:nvPr/>
              </p:nvSpPr>
              <p:spPr>
                <a:xfrm>
                  <a:off x="3332525" y="3771672"/>
                  <a:ext cx="2097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2" h="668" extrusionOk="0">
                      <a:moveTo>
                        <a:pt x="37" y="1"/>
                      </a:moveTo>
                      <a:cubicBezTo>
                        <a:pt x="25" y="215"/>
                        <a:pt x="13" y="442"/>
                        <a:pt x="1" y="668"/>
                      </a:cubicBezTo>
                      <a:lnTo>
                        <a:pt x="10371" y="668"/>
                      </a:lnTo>
                      <a:cubicBezTo>
                        <a:pt x="10359" y="442"/>
                        <a:pt x="10347" y="215"/>
                        <a:pt x="10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4" name="Google Shape;3516;p71"/>
                <p:cNvSpPr/>
                <p:nvPr/>
              </p:nvSpPr>
              <p:spPr>
                <a:xfrm>
                  <a:off x="3331331" y="3796246"/>
                  <a:ext cx="21216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668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10490" y="667"/>
                      </a:lnTo>
                      <a:cubicBezTo>
                        <a:pt x="10478" y="441"/>
                        <a:pt x="10466" y="227"/>
                        <a:pt x="10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5" name="Google Shape;3517;p71"/>
                <p:cNvSpPr/>
                <p:nvPr/>
              </p:nvSpPr>
              <p:spPr>
                <a:xfrm>
                  <a:off x="3313513" y="4066917"/>
                  <a:ext cx="24755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0" h="667" extrusionOk="0">
                      <a:moveTo>
                        <a:pt x="60" y="0"/>
                      </a:moveTo>
                      <a:lnTo>
                        <a:pt x="0" y="667"/>
                      </a:lnTo>
                      <a:lnTo>
                        <a:pt x="12240" y="667"/>
                      </a:lnTo>
                      <a:cubicBezTo>
                        <a:pt x="12216" y="441"/>
                        <a:pt x="12204" y="226"/>
                        <a:pt x="121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6" name="Google Shape;3518;p71"/>
                <p:cNvSpPr/>
                <p:nvPr/>
              </p:nvSpPr>
              <p:spPr>
                <a:xfrm>
                  <a:off x="3315677" y="4042101"/>
                  <a:ext cx="24346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80" extrusionOk="0">
                      <a:moveTo>
                        <a:pt x="48" y="1"/>
                      </a:moveTo>
                      <a:cubicBezTo>
                        <a:pt x="36" y="203"/>
                        <a:pt x="12" y="405"/>
                        <a:pt x="0" y="596"/>
                      </a:cubicBezTo>
                      <a:lnTo>
                        <a:pt x="0" y="656"/>
                      </a:lnTo>
                      <a:lnTo>
                        <a:pt x="7561" y="656"/>
                      </a:lnTo>
                      <a:lnTo>
                        <a:pt x="7561" y="679"/>
                      </a:lnTo>
                      <a:lnTo>
                        <a:pt x="12038" y="679"/>
                      </a:lnTo>
                      <a:lnTo>
                        <a:pt x="12038" y="632"/>
                      </a:lnTo>
                      <a:cubicBezTo>
                        <a:pt x="12038" y="620"/>
                        <a:pt x="12038" y="608"/>
                        <a:pt x="12038" y="596"/>
                      </a:cubicBezTo>
                      <a:cubicBezTo>
                        <a:pt x="12014" y="394"/>
                        <a:pt x="12002" y="203"/>
                        <a:pt x="119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7" name="Google Shape;3519;p71"/>
                <p:cNvSpPr/>
                <p:nvPr/>
              </p:nvSpPr>
              <p:spPr>
                <a:xfrm>
                  <a:off x="3319297" y="3992974"/>
                  <a:ext cx="23600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69" h="668" extrusionOk="0">
                      <a:moveTo>
                        <a:pt x="48" y="1"/>
                      </a:moveTo>
                      <a:lnTo>
                        <a:pt x="0" y="668"/>
                      </a:lnTo>
                      <a:lnTo>
                        <a:pt x="11668" y="668"/>
                      </a:lnTo>
                      <a:cubicBezTo>
                        <a:pt x="11656" y="453"/>
                        <a:pt x="11632" y="227"/>
                        <a:pt x="116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8" name="Google Shape;3520;p71"/>
                <p:cNvSpPr/>
                <p:nvPr/>
              </p:nvSpPr>
              <p:spPr>
                <a:xfrm>
                  <a:off x="3320976" y="3968421"/>
                  <a:ext cx="232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2" h="668" extrusionOk="0">
                      <a:moveTo>
                        <a:pt x="48" y="0"/>
                      </a:move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11502" y="667"/>
                      </a:lnTo>
                      <a:cubicBezTo>
                        <a:pt x="11478" y="441"/>
                        <a:pt x="11466" y="227"/>
                        <a:pt x="11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49" name="Google Shape;3521;p71"/>
                <p:cNvSpPr/>
                <p:nvPr/>
              </p:nvSpPr>
              <p:spPr>
                <a:xfrm>
                  <a:off x="3317356" y="4017548"/>
                  <a:ext cx="2398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667" extrusionOk="0">
                      <a:moveTo>
                        <a:pt x="48" y="0"/>
                      </a:moveTo>
                      <a:cubicBezTo>
                        <a:pt x="37" y="226"/>
                        <a:pt x="13" y="453"/>
                        <a:pt x="1" y="667"/>
                      </a:cubicBezTo>
                      <a:lnTo>
                        <a:pt x="11859" y="667"/>
                      </a:lnTo>
                      <a:cubicBezTo>
                        <a:pt x="11836" y="453"/>
                        <a:pt x="11824" y="226"/>
                        <a:pt x="118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650" name="Google Shape;3522;p71"/>
                <p:cNvGrpSpPr/>
                <p:nvPr/>
              </p:nvGrpSpPr>
              <p:grpSpPr>
                <a:xfrm>
                  <a:off x="3310621" y="3711240"/>
                  <a:ext cx="253581" cy="404803"/>
                  <a:chOff x="3310621" y="3711240"/>
                  <a:chExt cx="253581" cy="404803"/>
                </a:xfrm>
              </p:grpSpPr>
              <p:sp>
                <p:nvSpPr>
                  <p:cNvPr id="12651" name="Google Shape;3523;p71"/>
                  <p:cNvSpPr/>
                  <p:nvPr/>
                </p:nvSpPr>
                <p:spPr>
                  <a:xfrm>
                    <a:off x="3334709" y="3711240"/>
                    <a:ext cx="20542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7" h="549" extrusionOk="0">
                        <a:moveTo>
                          <a:pt x="24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156" y="548"/>
                        </a:lnTo>
                        <a:cubicBezTo>
                          <a:pt x="10144" y="370"/>
                          <a:pt x="10132" y="191"/>
                          <a:pt x="1013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52" name="Google Shape;3524;p71"/>
                  <p:cNvSpPr/>
                  <p:nvPr/>
                </p:nvSpPr>
                <p:spPr>
                  <a:xfrm>
                    <a:off x="3333738" y="3736036"/>
                    <a:ext cx="207104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0" h="549" extrusionOk="0">
                        <a:moveTo>
                          <a:pt x="24" y="1"/>
                        </a:moveTo>
                        <a:lnTo>
                          <a:pt x="0" y="549"/>
                        </a:lnTo>
                        <a:lnTo>
                          <a:pt x="10240" y="549"/>
                        </a:lnTo>
                        <a:cubicBezTo>
                          <a:pt x="10240" y="358"/>
                          <a:pt x="10228" y="179"/>
                          <a:pt x="1021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53" name="Google Shape;3525;p71"/>
                  <p:cNvSpPr/>
                  <p:nvPr/>
                </p:nvSpPr>
                <p:spPr>
                  <a:xfrm>
                    <a:off x="3312785" y="4080387"/>
                    <a:ext cx="249253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4" h="549" extrusionOk="0">
                        <a:moveTo>
                          <a:pt x="36" y="1"/>
                        </a:moveTo>
                        <a:cubicBezTo>
                          <a:pt x="24" y="108"/>
                          <a:pt x="24" y="227"/>
                          <a:pt x="13" y="334"/>
                        </a:cubicBezTo>
                        <a:cubicBezTo>
                          <a:pt x="13" y="406"/>
                          <a:pt x="1" y="477"/>
                          <a:pt x="1" y="548"/>
                        </a:cubicBezTo>
                        <a:lnTo>
                          <a:pt x="12324" y="548"/>
                        </a:lnTo>
                        <a:cubicBezTo>
                          <a:pt x="12324" y="465"/>
                          <a:pt x="12300" y="394"/>
                          <a:pt x="12300" y="310"/>
                        </a:cubicBezTo>
                        <a:cubicBezTo>
                          <a:pt x="12288" y="203"/>
                          <a:pt x="12288" y="108"/>
                          <a:pt x="122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54" name="Google Shape;3526;p71"/>
                  <p:cNvSpPr/>
                  <p:nvPr/>
                </p:nvSpPr>
                <p:spPr>
                  <a:xfrm>
                    <a:off x="3310621" y="4104960"/>
                    <a:ext cx="253581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38" h="548" extrusionOk="0">
                        <a:moveTo>
                          <a:pt x="48" y="0"/>
                        </a:moveTo>
                        <a:cubicBezTo>
                          <a:pt x="48" y="60"/>
                          <a:pt x="36" y="107"/>
                          <a:pt x="36" y="167"/>
                        </a:cubicBezTo>
                        <a:cubicBezTo>
                          <a:pt x="24" y="298"/>
                          <a:pt x="12" y="417"/>
                          <a:pt x="0" y="548"/>
                        </a:cubicBezTo>
                        <a:lnTo>
                          <a:pt x="12538" y="548"/>
                        </a:lnTo>
                        <a:lnTo>
                          <a:pt x="12502" y="179"/>
                        </a:lnTo>
                        <a:cubicBezTo>
                          <a:pt x="12502" y="119"/>
                          <a:pt x="12490" y="60"/>
                          <a:pt x="1249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2655" name="Google Shape;3527;p71"/>
                <p:cNvSpPr/>
                <p:nvPr/>
              </p:nvSpPr>
              <p:spPr>
                <a:xfrm>
                  <a:off x="3335902" y="3194956"/>
                  <a:ext cx="203019" cy="51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5528" extrusionOk="0">
                      <a:moveTo>
                        <a:pt x="191" y="1"/>
                      </a:moveTo>
                      <a:lnTo>
                        <a:pt x="203" y="536"/>
                      </a:lnTo>
                      <a:lnTo>
                        <a:pt x="3465" y="536"/>
                      </a:lnTo>
                      <a:lnTo>
                        <a:pt x="3465" y="1215"/>
                      </a:lnTo>
                      <a:lnTo>
                        <a:pt x="215" y="1215"/>
                      </a:lnTo>
                      <a:lnTo>
                        <a:pt x="227" y="1763"/>
                      </a:lnTo>
                      <a:lnTo>
                        <a:pt x="3465" y="1763"/>
                      </a:lnTo>
                      <a:lnTo>
                        <a:pt x="3465" y="2429"/>
                      </a:lnTo>
                      <a:lnTo>
                        <a:pt x="239" y="2429"/>
                      </a:lnTo>
                      <a:lnTo>
                        <a:pt x="239" y="2977"/>
                      </a:lnTo>
                      <a:lnTo>
                        <a:pt x="3465" y="2977"/>
                      </a:lnTo>
                      <a:lnTo>
                        <a:pt x="3465" y="3644"/>
                      </a:lnTo>
                      <a:lnTo>
                        <a:pt x="251" y="3644"/>
                      </a:lnTo>
                      <a:lnTo>
                        <a:pt x="251" y="4192"/>
                      </a:lnTo>
                      <a:lnTo>
                        <a:pt x="3465" y="4192"/>
                      </a:lnTo>
                      <a:lnTo>
                        <a:pt x="3465" y="4858"/>
                      </a:lnTo>
                      <a:lnTo>
                        <a:pt x="263" y="4858"/>
                      </a:lnTo>
                      <a:lnTo>
                        <a:pt x="263" y="5406"/>
                      </a:lnTo>
                      <a:lnTo>
                        <a:pt x="3465" y="5406"/>
                      </a:lnTo>
                      <a:lnTo>
                        <a:pt x="3465" y="6073"/>
                      </a:lnTo>
                      <a:lnTo>
                        <a:pt x="263" y="6073"/>
                      </a:lnTo>
                      <a:lnTo>
                        <a:pt x="263" y="6620"/>
                      </a:lnTo>
                      <a:lnTo>
                        <a:pt x="3465" y="6620"/>
                      </a:lnTo>
                      <a:lnTo>
                        <a:pt x="3465" y="7287"/>
                      </a:lnTo>
                      <a:lnTo>
                        <a:pt x="274" y="7287"/>
                      </a:lnTo>
                      <a:lnTo>
                        <a:pt x="274" y="7835"/>
                      </a:lnTo>
                      <a:lnTo>
                        <a:pt x="3465" y="7835"/>
                      </a:lnTo>
                      <a:lnTo>
                        <a:pt x="3465" y="8514"/>
                      </a:lnTo>
                      <a:lnTo>
                        <a:pt x="274" y="8514"/>
                      </a:lnTo>
                      <a:lnTo>
                        <a:pt x="274" y="9049"/>
                      </a:lnTo>
                      <a:lnTo>
                        <a:pt x="3465" y="9049"/>
                      </a:lnTo>
                      <a:lnTo>
                        <a:pt x="3465" y="9728"/>
                      </a:lnTo>
                      <a:lnTo>
                        <a:pt x="274" y="9728"/>
                      </a:lnTo>
                      <a:lnTo>
                        <a:pt x="274" y="10276"/>
                      </a:lnTo>
                      <a:lnTo>
                        <a:pt x="3465" y="10276"/>
                      </a:lnTo>
                      <a:lnTo>
                        <a:pt x="3465" y="10942"/>
                      </a:lnTo>
                      <a:lnTo>
                        <a:pt x="263" y="10942"/>
                      </a:lnTo>
                      <a:lnTo>
                        <a:pt x="263" y="11490"/>
                      </a:lnTo>
                      <a:lnTo>
                        <a:pt x="3465" y="11490"/>
                      </a:lnTo>
                      <a:lnTo>
                        <a:pt x="3465" y="12157"/>
                      </a:lnTo>
                      <a:lnTo>
                        <a:pt x="263" y="12157"/>
                      </a:lnTo>
                      <a:lnTo>
                        <a:pt x="263" y="12705"/>
                      </a:lnTo>
                      <a:lnTo>
                        <a:pt x="3465" y="12705"/>
                      </a:lnTo>
                      <a:lnTo>
                        <a:pt x="3465" y="13371"/>
                      </a:lnTo>
                      <a:lnTo>
                        <a:pt x="251" y="13371"/>
                      </a:lnTo>
                      <a:cubicBezTo>
                        <a:pt x="251" y="13550"/>
                        <a:pt x="251" y="13740"/>
                        <a:pt x="239" y="13919"/>
                      </a:cubicBezTo>
                      <a:lnTo>
                        <a:pt x="3465" y="13919"/>
                      </a:lnTo>
                      <a:lnTo>
                        <a:pt x="3465" y="14586"/>
                      </a:lnTo>
                      <a:lnTo>
                        <a:pt x="227" y="14586"/>
                      </a:lnTo>
                      <a:lnTo>
                        <a:pt x="227" y="15133"/>
                      </a:lnTo>
                      <a:lnTo>
                        <a:pt x="3465" y="15133"/>
                      </a:lnTo>
                      <a:lnTo>
                        <a:pt x="3465" y="15800"/>
                      </a:lnTo>
                      <a:lnTo>
                        <a:pt x="215" y="15800"/>
                      </a:lnTo>
                      <a:cubicBezTo>
                        <a:pt x="215" y="15979"/>
                        <a:pt x="215" y="16169"/>
                        <a:pt x="203" y="16348"/>
                      </a:cubicBezTo>
                      <a:lnTo>
                        <a:pt x="3465" y="16348"/>
                      </a:lnTo>
                      <a:lnTo>
                        <a:pt x="3465" y="17015"/>
                      </a:lnTo>
                      <a:lnTo>
                        <a:pt x="191" y="17015"/>
                      </a:lnTo>
                      <a:lnTo>
                        <a:pt x="179" y="17562"/>
                      </a:lnTo>
                      <a:lnTo>
                        <a:pt x="3453" y="17562"/>
                      </a:lnTo>
                      <a:lnTo>
                        <a:pt x="3453" y="18229"/>
                      </a:lnTo>
                      <a:lnTo>
                        <a:pt x="167" y="18229"/>
                      </a:lnTo>
                      <a:lnTo>
                        <a:pt x="167" y="18777"/>
                      </a:lnTo>
                      <a:lnTo>
                        <a:pt x="3465" y="18777"/>
                      </a:lnTo>
                      <a:lnTo>
                        <a:pt x="3465" y="19443"/>
                      </a:lnTo>
                      <a:lnTo>
                        <a:pt x="143" y="19443"/>
                      </a:lnTo>
                      <a:cubicBezTo>
                        <a:pt x="143" y="19634"/>
                        <a:pt x="143" y="19813"/>
                        <a:pt x="132" y="19991"/>
                      </a:cubicBezTo>
                      <a:lnTo>
                        <a:pt x="3465" y="19991"/>
                      </a:lnTo>
                      <a:lnTo>
                        <a:pt x="3465" y="20658"/>
                      </a:lnTo>
                      <a:lnTo>
                        <a:pt x="120" y="20658"/>
                      </a:lnTo>
                      <a:cubicBezTo>
                        <a:pt x="120" y="20848"/>
                        <a:pt x="108" y="21027"/>
                        <a:pt x="96" y="21206"/>
                      </a:cubicBezTo>
                      <a:lnTo>
                        <a:pt x="3465" y="21206"/>
                      </a:lnTo>
                      <a:lnTo>
                        <a:pt x="3465" y="21872"/>
                      </a:lnTo>
                      <a:lnTo>
                        <a:pt x="84" y="21872"/>
                      </a:lnTo>
                      <a:cubicBezTo>
                        <a:pt x="84" y="22063"/>
                        <a:pt x="72" y="22241"/>
                        <a:pt x="72" y="22420"/>
                      </a:cubicBezTo>
                      <a:lnTo>
                        <a:pt x="3465" y="22420"/>
                      </a:lnTo>
                      <a:lnTo>
                        <a:pt x="3465" y="23099"/>
                      </a:lnTo>
                      <a:lnTo>
                        <a:pt x="48" y="23099"/>
                      </a:lnTo>
                      <a:cubicBezTo>
                        <a:pt x="48" y="23277"/>
                        <a:pt x="36" y="23456"/>
                        <a:pt x="24" y="23634"/>
                      </a:cubicBezTo>
                      <a:lnTo>
                        <a:pt x="3465" y="23634"/>
                      </a:lnTo>
                      <a:lnTo>
                        <a:pt x="3465" y="24313"/>
                      </a:lnTo>
                      <a:lnTo>
                        <a:pt x="13" y="24313"/>
                      </a:lnTo>
                      <a:lnTo>
                        <a:pt x="1" y="24861"/>
                      </a:lnTo>
                      <a:lnTo>
                        <a:pt x="3465" y="24861"/>
                      </a:lnTo>
                      <a:lnTo>
                        <a:pt x="3465" y="25528"/>
                      </a:lnTo>
                      <a:lnTo>
                        <a:pt x="6561" y="25528"/>
                      </a:lnTo>
                      <a:lnTo>
                        <a:pt x="6561" y="24861"/>
                      </a:lnTo>
                      <a:lnTo>
                        <a:pt x="10038" y="24861"/>
                      </a:lnTo>
                      <a:lnTo>
                        <a:pt x="10026" y="24313"/>
                      </a:lnTo>
                      <a:lnTo>
                        <a:pt x="6561" y="24313"/>
                      </a:lnTo>
                      <a:lnTo>
                        <a:pt x="6561" y="23646"/>
                      </a:lnTo>
                      <a:lnTo>
                        <a:pt x="10002" y="23646"/>
                      </a:lnTo>
                      <a:lnTo>
                        <a:pt x="9990" y="23099"/>
                      </a:lnTo>
                      <a:lnTo>
                        <a:pt x="6561" y="23099"/>
                      </a:lnTo>
                      <a:lnTo>
                        <a:pt x="6561" y="22420"/>
                      </a:lnTo>
                      <a:lnTo>
                        <a:pt x="9966" y="22420"/>
                      </a:lnTo>
                      <a:cubicBezTo>
                        <a:pt x="9966" y="22241"/>
                        <a:pt x="9954" y="22063"/>
                        <a:pt x="9942" y="21872"/>
                      </a:cubicBezTo>
                      <a:lnTo>
                        <a:pt x="6561" y="21872"/>
                      </a:lnTo>
                      <a:lnTo>
                        <a:pt x="6561" y="21206"/>
                      </a:lnTo>
                      <a:lnTo>
                        <a:pt x="9930" y="21206"/>
                      </a:lnTo>
                      <a:cubicBezTo>
                        <a:pt x="9930" y="21027"/>
                        <a:pt x="9919" y="20848"/>
                        <a:pt x="9919" y="20658"/>
                      </a:cubicBezTo>
                      <a:lnTo>
                        <a:pt x="6561" y="20658"/>
                      </a:lnTo>
                      <a:lnTo>
                        <a:pt x="6561" y="20003"/>
                      </a:lnTo>
                      <a:lnTo>
                        <a:pt x="9895" y="20003"/>
                      </a:lnTo>
                      <a:lnTo>
                        <a:pt x="9883" y="19455"/>
                      </a:lnTo>
                      <a:lnTo>
                        <a:pt x="6561" y="19455"/>
                      </a:lnTo>
                      <a:lnTo>
                        <a:pt x="6561" y="18777"/>
                      </a:lnTo>
                      <a:lnTo>
                        <a:pt x="9871" y="18777"/>
                      </a:lnTo>
                      <a:cubicBezTo>
                        <a:pt x="9871" y="18598"/>
                        <a:pt x="9859" y="18408"/>
                        <a:pt x="9859" y="18229"/>
                      </a:cubicBezTo>
                      <a:lnTo>
                        <a:pt x="6561" y="18229"/>
                      </a:lnTo>
                      <a:lnTo>
                        <a:pt x="6561" y="17562"/>
                      </a:lnTo>
                      <a:lnTo>
                        <a:pt x="9847" y="17562"/>
                      </a:lnTo>
                      <a:cubicBezTo>
                        <a:pt x="9847" y="17384"/>
                        <a:pt x="9847" y="17193"/>
                        <a:pt x="9835" y="17015"/>
                      </a:cubicBezTo>
                      <a:lnTo>
                        <a:pt x="6561" y="17015"/>
                      </a:lnTo>
                      <a:lnTo>
                        <a:pt x="6561" y="16348"/>
                      </a:lnTo>
                      <a:lnTo>
                        <a:pt x="9823" y="16348"/>
                      </a:lnTo>
                      <a:lnTo>
                        <a:pt x="9811" y="15800"/>
                      </a:lnTo>
                      <a:lnTo>
                        <a:pt x="6561" y="15800"/>
                      </a:lnTo>
                      <a:lnTo>
                        <a:pt x="6561" y="15133"/>
                      </a:lnTo>
                      <a:lnTo>
                        <a:pt x="9799" y="15133"/>
                      </a:lnTo>
                      <a:cubicBezTo>
                        <a:pt x="9799" y="14943"/>
                        <a:pt x="9799" y="14764"/>
                        <a:pt x="9799" y="14586"/>
                      </a:cubicBezTo>
                      <a:lnTo>
                        <a:pt x="6561" y="14586"/>
                      </a:lnTo>
                      <a:lnTo>
                        <a:pt x="6561" y="13907"/>
                      </a:lnTo>
                      <a:lnTo>
                        <a:pt x="9788" y="13907"/>
                      </a:lnTo>
                      <a:lnTo>
                        <a:pt x="9788" y="13359"/>
                      </a:lnTo>
                      <a:lnTo>
                        <a:pt x="6561" y="13359"/>
                      </a:lnTo>
                      <a:lnTo>
                        <a:pt x="6561" y="12693"/>
                      </a:lnTo>
                      <a:lnTo>
                        <a:pt x="9776" y="12693"/>
                      </a:lnTo>
                      <a:lnTo>
                        <a:pt x="9776" y="12145"/>
                      </a:lnTo>
                      <a:lnTo>
                        <a:pt x="6561" y="12145"/>
                      </a:lnTo>
                      <a:lnTo>
                        <a:pt x="6561" y="11490"/>
                      </a:lnTo>
                      <a:lnTo>
                        <a:pt x="9764" y="11490"/>
                      </a:lnTo>
                      <a:lnTo>
                        <a:pt x="9764" y="10942"/>
                      </a:lnTo>
                      <a:lnTo>
                        <a:pt x="6561" y="10942"/>
                      </a:lnTo>
                      <a:lnTo>
                        <a:pt x="6561" y="10264"/>
                      </a:lnTo>
                      <a:lnTo>
                        <a:pt x="9764" y="10264"/>
                      </a:lnTo>
                      <a:lnTo>
                        <a:pt x="9764" y="9716"/>
                      </a:lnTo>
                      <a:lnTo>
                        <a:pt x="6561" y="9716"/>
                      </a:lnTo>
                      <a:lnTo>
                        <a:pt x="6561" y="9049"/>
                      </a:lnTo>
                      <a:lnTo>
                        <a:pt x="9752" y="9049"/>
                      </a:lnTo>
                      <a:lnTo>
                        <a:pt x="9752" y="8502"/>
                      </a:lnTo>
                      <a:lnTo>
                        <a:pt x="6561" y="8502"/>
                      </a:lnTo>
                      <a:lnTo>
                        <a:pt x="6561" y="7835"/>
                      </a:lnTo>
                      <a:lnTo>
                        <a:pt x="9752" y="7835"/>
                      </a:lnTo>
                      <a:lnTo>
                        <a:pt x="9752" y="7287"/>
                      </a:lnTo>
                      <a:lnTo>
                        <a:pt x="6561" y="7287"/>
                      </a:lnTo>
                      <a:lnTo>
                        <a:pt x="6561" y="6620"/>
                      </a:lnTo>
                      <a:lnTo>
                        <a:pt x="9764" y="6620"/>
                      </a:lnTo>
                      <a:lnTo>
                        <a:pt x="9764" y="6073"/>
                      </a:lnTo>
                      <a:lnTo>
                        <a:pt x="6561" y="6073"/>
                      </a:lnTo>
                      <a:lnTo>
                        <a:pt x="6561" y="5406"/>
                      </a:lnTo>
                      <a:lnTo>
                        <a:pt x="9764" y="5406"/>
                      </a:lnTo>
                      <a:lnTo>
                        <a:pt x="9764" y="4858"/>
                      </a:lnTo>
                      <a:lnTo>
                        <a:pt x="6561" y="4858"/>
                      </a:lnTo>
                      <a:lnTo>
                        <a:pt x="6561" y="4192"/>
                      </a:lnTo>
                      <a:lnTo>
                        <a:pt x="9776" y="4192"/>
                      </a:lnTo>
                      <a:lnTo>
                        <a:pt x="9776" y="3644"/>
                      </a:lnTo>
                      <a:lnTo>
                        <a:pt x="6561" y="3644"/>
                      </a:lnTo>
                      <a:lnTo>
                        <a:pt x="6561" y="2977"/>
                      </a:lnTo>
                      <a:lnTo>
                        <a:pt x="9788" y="2977"/>
                      </a:lnTo>
                      <a:lnTo>
                        <a:pt x="9788" y="2429"/>
                      </a:lnTo>
                      <a:lnTo>
                        <a:pt x="6561" y="2429"/>
                      </a:lnTo>
                      <a:lnTo>
                        <a:pt x="6561" y="1763"/>
                      </a:lnTo>
                      <a:lnTo>
                        <a:pt x="9799" y="1763"/>
                      </a:lnTo>
                      <a:lnTo>
                        <a:pt x="9799" y="1215"/>
                      </a:lnTo>
                      <a:lnTo>
                        <a:pt x="6561" y="1215"/>
                      </a:lnTo>
                      <a:lnTo>
                        <a:pt x="6561" y="536"/>
                      </a:lnTo>
                      <a:lnTo>
                        <a:pt x="9835" y="536"/>
                      </a:lnTo>
                      <a:lnTo>
                        <a:pt x="98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656" name="Google Shape;3528;p71"/>
                <p:cNvGrpSpPr/>
                <p:nvPr/>
              </p:nvGrpSpPr>
              <p:grpSpPr>
                <a:xfrm>
                  <a:off x="3314706" y="3760609"/>
                  <a:ext cx="245410" cy="306308"/>
                  <a:chOff x="3314706" y="3760609"/>
                  <a:chExt cx="245410" cy="306308"/>
                </a:xfrm>
              </p:grpSpPr>
              <p:sp>
                <p:nvSpPr>
                  <p:cNvPr id="12657" name="Google Shape;3529;p71"/>
                  <p:cNvSpPr/>
                  <p:nvPr/>
                </p:nvSpPr>
                <p:spPr>
                  <a:xfrm>
                    <a:off x="3332767" y="3760609"/>
                    <a:ext cx="209288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8" h="548" extrusionOk="0">
                        <a:moveTo>
                          <a:pt x="25" y="0"/>
                        </a:moveTo>
                        <a:cubicBezTo>
                          <a:pt x="25" y="179"/>
                          <a:pt x="1" y="357"/>
                          <a:pt x="1" y="548"/>
                        </a:cubicBezTo>
                        <a:lnTo>
                          <a:pt x="10347" y="548"/>
                        </a:lnTo>
                        <a:lnTo>
                          <a:pt x="1032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58" name="Google Shape;3530;p71"/>
                  <p:cNvSpPr/>
                  <p:nvPr/>
                </p:nvSpPr>
                <p:spPr>
                  <a:xfrm>
                    <a:off x="3331574" y="3785162"/>
                    <a:ext cx="21167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6" h="549" extrusionOk="0">
                        <a:moveTo>
                          <a:pt x="24" y="1"/>
                        </a:moveTo>
                        <a:cubicBezTo>
                          <a:pt x="24" y="179"/>
                          <a:pt x="12" y="370"/>
                          <a:pt x="0" y="548"/>
                        </a:cubicBezTo>
                        <a:lnTo>
                          <a:pt x="10466" y="548"/>
                        </a:lnTo>
                        <a:cubicBezTo>
                          <a:pt x="10454" y="370"/>
                          <a:pt x="10442" y="179"/>
                          <a:pt x="104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59" name="Google Shape;3531;p71"/>
                  <p:cNvSpPr/>
                  <p:nvPr/>
                </p:nvSpPr>
                <p:spPr>
                  <a:xfrm>
                    <a:off x="3330360" y="3809736"/>
                    <a:ext cx="213859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74" h="548" extrusionOk="0">
                        <a:moveTo>
                          <a:pt x="25" y="0"/>
                        </a:moveTo>
                        <a:lnTo>
                          <a:pt x="1" y="548"/>
                        </a:lnTo>
                        <a:lnTo>
                          <a:pt x="10574" y="548"/>
                        </a:lnTo>
                        <a:lnTo>
                          <a:pt x="1055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0" name="Google Shape;3532;p71"/>
                  <p:cNvSpPr/>
                  <p:nvPr/>
                </p:nvSpPr>
                <p:spPr>
                  <a:xfrm>
                    <a:off x="3329167" y="3834289"/>
                    <a:ext cx="216488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4" h="549" extrusionOk="0">
                        <a:moveTo>
                          <a:pt x="36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704" y="548"/>
                        </a:lnTo>
                        <a:cubicBezTo>
                          <a:pt x="10692" y="370"/>
                          <a:pt x="10680" y="179"/>
                          <a:pt x="106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1" name="Google Shape;3533;p71"/>
                  <p:cNvSpPr/>
                  <p:nvPr/>
                </p:nvSpPr>
                <p:spPr>
                  <a:xfrm>
                    <a:off x="3327954" y="3858862"/>
                    <a:ext cx="218915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48" extrusionOk="0">
                        <a:moveTo>
                          <a:pt x="25" y="0"/>
                        </a:moveTo>
                        <a:cubicBezTo>
                          <a:pt x="13" y="191"/>
                          <a:pt x="1" y="369"/>
                          <a:pt x="1" y="548"/>
                        </a:cubicBezTo>
                        <a:lnTo>
                          <a:pt x="10823" y="548"/>
                        </a:lnTo>
                        <a:cubicBezTo>
                          <a:pt x="10812" y="369"/>
                          <a:pt x="10800" y="191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2" name="Google Shape;3534;p71"/>
                  <p:cNvSpPr/>
                  <p:nvPr/>
                </p:nvSpPr>
                <p:spPr>
                  <a:xfrm>
                    <a:off x="3326518" y="3883415"/>
                    <a:ext cx="22178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6" h="549" extrusionOk="0">
                        <a:moveTo>
                          <a:pt x="36" y="0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966" y="548"/>
                        </a:lnTo>
                        <a:lnTo>
                          <a:pt x="1093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3" name="Google Shape;3535;p71"/>
                  <p:cNvSpPr/>
                  <p:nvPr/>
                </p:nvSpPr>
                <p:spPr>
                  <a:xfrm>
                    <a:off x="3325062" y="3908211"/>
                    <a:ext cx="224942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2" h="549" extrusionOk="0">
                        <a:moveTo>
                          <a:pt x="37" y="1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1121" y="548"/>
                        </a:lnTo>
                        <a:cubicBezTo>
                          <a:pt x="11109" y="358"/>
                          <a:pt x="11097" y="179"/>
                          <a:pt x="1108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4" name="Google Shape;3536;p71"/>
                  <p:cNvSpPr/>
                  <p:nvPr/>
                </p:nvSpPr>
                <p:spPr>
                  <a:xfrm>
                    <a:off x="3323383" y="3932785"/>
                    <a:ext cx="227814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4" h="548" extrusionOk="0">
                        <a:moveTo>
                          <a:pt x="36" y="0"/>
                        </a:moveTo>
                        <a:lnTo>
                          <a:pt x="0" y="548"/>
                        </a:lnTo>
                        <a:lnTo>
                          <a:pt x="11264" y="548"/>
                        </a:lnTo>
                        <a:lnTo>
                          <a:pt x="1122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5" name="Google Shape;3537;p71"/>
                  <p:cNvSpPr/>
                  <p:nvPr/>
                </p:nvSpPr>
                <p:spPr>
                  <a:xfrm>
                    <a:off x="3321947" y="3957338"/>
                    <a:ext cx="230949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19" h="549" extrusionOk="0">
                        <a:moveTo>
                          <a:pt x="36" y="1"/>
                        </a:moveTo>
                        <a:lnTo>
                          <a:pt x="0" y="548"/>
                        </a:lnTo>
                        <a:lnTo>
                          <a:pt x="11418" y="548"/>
                        </a:lnTo>
                        <a:cubicBezTo>
                          <a:pt x="11406" y="370"/>
                          <a:pt x="11394" y="179"/>
                          <a:pt x="1138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6" name="Google Shape;3538;p71"/>
                  <p:cNvSpPr/>
                  <p:nvPr/>
                </p:nvSpPr>
                <p:spPr>
                  <a:xfrm>
                    <a:off x="3320248" y="3982154"/>
                    <a:ext cx="234327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86" h="548" extrusionOk="0">
                        <a:moveTo>
                          <a:pt x="48" y="0"/>
                        </a:moveTo>
                        <a:cubicBezTo>
                          <a:pt x="25" y="179"/>
                          <a:pt x="13" y="357"/>
                          <a:pt x="1" y="548"/>
                        </a:cubicBezTo>
                        <a:lnTo>
                          <a:pt x="11585" y="548"/>
                        </a:lnTo>
                        <a:cubicBezTo>
                          <a:pt x="11574" y="357"/>
                          <a:pt x="11562" y="179"/>
                          <a:pt x="115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7" name="Google Shape;3539;p71"/>
                  <p:cNvSpPr/>
                  <p:nvPr/>
                </p:nvSpPr>
                <p:spPr>
                  <a:xfrm>
                    <a:off x="3318327" y="4006464"/>
                    <a:ext cx="23792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4" h="549" extrusionOk="0">
                        <a:moveTo>
                          <a:pt x="48" y="1"/>
                        </a:moveTo>
                        <a:lnTo>
                          <a:pt x="0" y="548"/>
                        </a:lnTo>
                        <a:lnTo>
                          <a:pt x="11764" y="548"/>
                        </a:lnTo>
                        <a:lnTo>
                          <a:pt x="117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8" name="Google Shape;3540;p71"/>
                  <p:cNvSpPr/>
                  <p:nvPr/>
                </p:nvSpPr>
                <p:spPr>
                  <a:xfrm>
                    <a:off x="3316648" y="4031017"/>
                    <a:ext cx="24154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3" h="549" extrusionOk="0">
                        <a:moveTo>
                          <a:pt x="36" y="1"/>
                        </a:moveTo>
                        <a:lnTo>
                          <a:pt x="0" y="549"/>
                        </a:lnTo>
                        <a:lnTo>
                          <a:pt x="11942" y="549"/>
                        </a:lnTo>
                        <a:cubicBezTo>
                          <a:pt x="11930" y="370"/>
                          <a:pt x="11918" y="191"/>
                          <a:pt x="118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69" name="Google Shape;3541;p71"/>
                  <p:cNvSpPr/>
                  <p:nvPr/>
                </p:nvSpPr>
                <p:spPr>
                  <a:xfrm>
                    <a:off x="3314706" y="4055834"/>
                    <a:ext cx="245410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4" h="548" extrusionOk="0">
                        <a:moveTo>
                          <a:pt x="48" y="0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2133" y="548"/>
                        </a:lnTo>
                        <a:cubicBezTo>
                          <a:pt x="12121" y="358"/>
                          <a:pt x="12098" y="179"/>
                          <a:pt x="120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670" name="Google Shape;3542;p71"/>
              <p:cNvGrpSpPr/>
              <p:nvPr/>
            </p:nvGrpSpPr>
            <p:grpSpPr>
              <a:xfrm>
                <a:off x="890388" y="608998"/>
                <a:ext cx="154800" cy="400545"/>
                <a:chOff x="890388" y="614563"/>
                <a:chExt cx="154800" cy="400545"/>
              </a:xfrm>
            </p:grpSpPr>
            <p:sp>
              <p:nvSpPr>
                <p:cNvPr id="12671" name="Google Shape;3543;p71"/>
                <p:cNvSpPr/>
                <p:nvPr/>
              </p:nvSpPr>
              <p:spPr>
                <a:xfrm>
                  <a:off x="890388" y="904109"/>
                  <a:ext cx="154800" cy="11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72" name="Google Shape;3544;p71"/>
                <p:cNvSpPr/>
                <p:nvPr/>
              </p:nvSpPr>
              <p:spPr>
                <a:xfrm>
                  <a:off x="954375" y="614563"/>
                  <a:ext cx="26700" cy="290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12673" name="Google Shape;3545;p71"/>
            <p:cNvGrpSpPr/>
            <p:nvPr/>
          </p:nvGrpSpPr>
          <p:grpSpPr>
            <a:xfrm>
              <a:off x="5721592" y="2709839"/>
              <a:ext cx="1379364" cy="1860249"/>
              <a:chOff x="3500712" y="367419"/>
              <a:chExt cx="3380794" cy="4559433"/>
            </a:xfrm>
          </p:grpSpPr>
          <p:grpSp>
            <p:nvGrpSpPr>
              <p:cNvPr id="12674" name="Google Shape;3546;p71"/>
              <p:cNvGrpSpPr/>
              <p:nvPr/>
            </p:nvGrpSpPr>
            <p:grpSpPr>
              <a:xfrm>
                <a:off x="6113242" y="3419140"/>
                <a:ext cx="768264" cy="1357192"/>
                <a:chOff x="461029" y="2736249"/>
                <a:chExt cx="733917" cy="2078077"/>
              </a:xfrm>
            </p:grpSpPr>
            <p:sp>
              <p:nvSpPr>
                <p:cNvPr id="12675" name="Google Shape;3547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76" name="Google Shape;3548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77" name="Google Shape;3549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678" name="Google Shape;3550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12679" name="Google Shape;3551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0" name="Google Shape;3552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1" name="Google Shape;3553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2" name="Google Shape;3554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3" name="Google Shape;3555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4" name="Google Shape;3556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5" name="Google Shape;3557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6" name="Google Shape;3558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7" name="Google Shape;3559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8" name="Google Shape;3560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89" name="Google Shape;3561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90" name="Google Shape;3562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91" name="Google Shape;3563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92" name="Google Shape;3564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93" name="Google Shape;3565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694" name="Google Shape;3566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695" name="Google Shape;3567;p71"/>
              <p:cNvGrpSpPr/>
              <p:nvPr/>
            </p:nvGrpSpPr>
            <p:grpSpPr>
              <a:xfrm>
                <a:off x="3500712" y="3195284"/>
                <a:ext cx="787963" cy="1599541"/>
                <a:chOff x="2245450" y="435300"/>
                <a:chExt cx="882575" cy="2525325"/>
              </a:xfrm>
            </p:grpSpPr>
            <p:sp>
              <p:nvSpPr>
                <p:cNvPr id="12696" name="Google Shape;3568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97" name="Google Shape;3569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698" name="Google Shape;3570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699" name="Google Shape;3571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12700" name="Google Shape;3572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01" name="Google Shape;3573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02" name="Google Shape;3574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03" name="Google Shape;3575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04" name="Google Shape;3576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05" name="Google Shape;3577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706" name="Google Shape;3578;p71"/>
              <p:cNvGrpSpPr/>
              <p:nvPr/>
            </p:nvGrpSpPr>
            <p:grpSpPr>
              <a:xfrm>
                <a:off x="4222069" y="367419"/>
                <a:ext cx="1438961" cy="4559433"/>
                <a:chOff x="6286425" y="411894"/>
                <a:chExt cx="1438961" cy="4559433"/>
              </a:xfrm>
            </p:grpSpPr>
            <p:sp>
              <p:nvSpPr>
                <p:cNvPr id="12707" name="Google Shape;3579;p71"/>
                <p:cNvSpPr/>
                <p:nvPr/>
              </p:nvSpPr>
              <p:spPr>
                <a:xfrm>
                  <a:off x="6335458" y="4312296"/>
                  <a:ext cx="1340896" cy="659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1" h="12002" extrusionOk="0">
                      <a:moveTo>
                        <a:pt x="1" y="0"/>
                      </a:moveTo>
                      <a:lnTo>
                        <a:pt x="1" y="12002"/>
                      </a:lnTo>
                      <a:lnTo>
                        <a:pt x="24421" y="12002"/>
                      </a:lnTo>
                      <a:lnTo>
                        <a:pt x="244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08" name="Google Shape;3580;p71"/>
                <p:cNvSpPr/>
                <p:nvPr/>
              </p:nvSpPr>
              <p:spPr>
                <a:xfrm>
                  <a:off x="6286425" y="4783635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58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58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09" name="Google Shape;3581;p71"/>
                <p:cNvSpPr/>
                <p:nvPr/>
              </p:nvSpPr>
              <p:spPr>
                <a:xfrm>
                  <a:off x="6286425" y="4595352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0" name="Google Shape;3582;p71"/>
                <p:cNvSpPr/>
                <p:nvPr/>
              </p:nvSpPr>
              <p:spPr>
                <a:xfrm>
                  <a:off x="6286425" y="4406410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1" name="Google Shape;3583;p71"/>
                <p:cNvSpPr/>
                <p:nvPr/>
              </p:nvSpPr>
              <p:spPr>
                <a:xfrm>
                  <a:off x="6947414" y="2261447"/>
                  <a:ext cx="116404" cy="188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4291" extrusionOk="0">
                      <a:moveTo>
                        <a:pt x="0" y="1"/>
                      </a:moveTo>
                      <a:lnTo>
                        <a:pt x="0" y="34290"/>
                      </a:lnTo>
                      <a:lnTo>
                        <a:pt x="2119" y="34290"/>
                      </a:lnTo>
                      <a:lnTo>
                        <a:pt x="21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2" name="Google Shape;3584;p71"/>
                <p:cNvSpPr/>
                <p:nvPr/>
              </p:nvSpPr>
              <p:spPr>
                <a:xfrm>
                  <a:off x="6864392" y="3319213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67"/>
                        <a:pt x="0" y="382"/>
                      </a:cubicBezTo>
                      <a:cubicBezTo>
                        <a:pt x="0" y="584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84"/>
                        <a:pt x="5155" y="382"/>
                      </a:cubicBezTo>
                      <a:cubicBezTo>
                        <a:pt x="5155" y="167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3" name="Google Shape;3585;p71"/>
                <p:cNvSpPr/>
                <p:nvPr/>
              </p:nvSpPr>
              <p:spPr>
                <a:xfrm>
                  <a:off x="6864392" y="3194350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79"/>
                        <a:pt x="0" y="382"/>
                      </a:cubicBezTo>
                      <a:cubicBezTo>
                        <a:pt x="0" y="596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96"/>
                        <a:pt x="5155" y="382"/>
                      </a:cubicBezTo>
                      <a:cubicBezTo>
                        <a:pt x="5155" y="179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4" name="Google Shape;3586;p71"/>
                <p:cNvSpPr/>
                <p:nvPr/>
              </p:nvSpPr>
              <p:spPr>
                <a:xfrm>
                  <a:off x="6994470" y="411894"/>
                  <a:ext cx="22951" cy="977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802" extrusionOk="0">
                      <a:moveTo>
                        <a:pt x="195" y="1"/>
                      </a:moveTo>
                      <a:cubicBezTo>
                        <a:pt x="85" y="1"/>
                        <a:pt x="0" y="92"/>
                        <a:pt x="0" y="204"/>
                      </a:cubicBezTo>
                      <a:lnTo>
                        <a:pt x="0" y="17802"/>
                      </a:lnTo>
                      <a:lnTo>
                        <a:pt x="417" y="17802"/>
                      </a:lnTo>
                      <a:lnTo>
                        <a:pt x="417" y="204"/>
                      </a:lnTo>
                      <a:cubicBezTo>
                        <a:pt x="417" y="85"/>
                        <a:pt x="322" y="2"/>
                        <a:pt x="215" y="2"/>
                      </a:cubicBezTo>
                      <a:cubicBezTo>
                        <a:pt x="208" y="1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5" name="Google Shape;3587;p71"/>
                <p:cNvSpPr/>
                <p:nvPr/>
              </p:nvSpPr>
              <p:spPr>
                <a:xfrm>
                  <a:off x="6974868" y="1224601"/>
                  <a:ext cx="62155" cy="45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8323" extrusionOk="0">
                      <a:moveTo>
                        <a:pt x="572" y="0"/>
                      </a:moveTo>
                      <a:cubicBezTo>
                        <a:pt x="250" y="0"/>
                        <a:pt x="0" y="250"/>
                        <a:pt x="0" y="560"/>
                      </a:cubicBezTo>
                      <a:lnTo>
                        <a:pt x="0" y="8323"/>
                      </a:lnTo>
                      <a:lnTo>
                        <a:pt x="1131" y="8323"/>
                      </a:lnTo>
                      <a:lnTo>
                        <a:pt x="1131" y="560"/>
                      </a:lnTo>
                      <a:cubicBezTo>
                        <a:pt x="1131" y="250"/>
                        <a:pt x="881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6" name="Google Shape;3588;p71"/>
                <p:cNvSpPr/>
                <p:nvPr/>
              </p:nvSpPr>
              <p:spPr>
                <a:xfrm>
                  <a:off x="6851269" y="1669803"/>
                  <a:ext cx="309294" cy="145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2644" extrusionOk="0">
                      <a:moveTo>
                        <a:pt x="1" y="0"/>
                      </a:moveTo>
                      <a:lnTo>
                        <a:pt x="1" y="2644"/>
                      </a:lnTo>
                      <a:lnTo>
                        <a:pt x="5633" y="2644"/>
                      </a:lnTo>
                      <a:lnTo>
                        <a:pt x="56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7" name="Google Shape;3589;p71"/>
                <p:cNvSpPr/>
                <p:nvPr/>
              </p:nvSpPr>
              <p:spPr>
                <a:xfrm>
                  <a:off x="6816622" y="1785496"/>
                  <a:ext cx="378587" cy="15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2823" extrusionOk="0">
                      <a:moveTo>
                        <a:pt x="1" y="1"/>
                      </a:moveTo>
                      <a:lnTo>
                        <a:pt x="1" y="2823"/>
                      </a:lnTo>
                      <a:lnTo>
                        <a:pt x="6895" y="2823"/>
                      </a:lnTo>
                      <a:lnTo>
                        <a:pt x="68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8" name="Google Shape;3590;p71"/>
                <p:cNvSpPr/>
                <p:nvPr/>
              </p:nvSpPr>
              <p:spPr>
                <a:xfrm>
                  <a:off x="6741452" y="1875053"/>
                  <a:ext cx="528924" cy="48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3" h="8800" extrusionOk="0">
                      <a:moveTo>
                        <a:pt x="1" y="1"/>
                      </a:moveTo>
                      <a:lnTo>
                        <a:pt x="1" y="4073"/>
                      </a:lnTo>
                      <a:lnTo>
                        <a:pt x="1" y="4740"/>
                      </a:lnTo>
                      <a:lnTo>
                        <a:pt x="1" y="8800"/>
                      </a:lnTo>
                      <a:lnTo>
                        <a:pt x="9633" y="8800"/>
                      </a:lnTo>
                      <a:lnTo>
                        <a:pt x="9633" y="4740"/>
                      </a:lnTo>
                      <a:lnTo>
                        <a:pt x="9633" y="4073"/>
                      </a:lnTo>
                      <a:lnTo>
                        <a:pt x="963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19" name="Google Shape;3591;p71"/>
                <p:cNvSpPr/>
                <p:nvPr/>
              </p:nvSpPr>
              <p:spPr>
                <a:xfrm>
                  <a:off x="6722509" y="2284344"/>
                  <a:ext cx="56686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7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34"/>
                      </a:cubicBezTo>
                      <a:cubicBezTo>
                        <a:pt x="0" y="524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24"/>
                        <a:pt x="10323" y="334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20" name="Google Shape;3592;p71"/>
                <p:cNvSpPr/>
                <p:nvPr/>
              </p:nvSpPr>
              <p:spPr>
                <a:xfrm>
                  <a:off x="6722509" y="2209778"/>
                  <a:ext cx="566865" cy="3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80" extrusionOk="0">
                      <a:moveTo>
                        <a:pt x="334" y="1"/>
                      </a:moveTo>
                      <a:cubicBezTo>
                        <a:pt x="143" y="1"/>
                        <a:pt x="0" y="156"/>
                        <a:pt x="0" y="334"/>
                      </a:cubicBezTo>
                      <a:cubicBezTo>
                        <a:pt x="0" y="525"/>
                        <a:pt x="143" y="680"/>
                        <a:pt x="334" y="680"/>
                      </a:cubicBezTo>
                      <a:lnTo>
                        <a:pt x="9990" y="680"/>
                      </a:lnTo>
                      <a:cubicBezTo>
                        <a:pt x="10180" y="680"/>
                        <a:pt x="10323" y="525"/>
                        <a:pt x="10323" y="334"/>
                      </a:cubicBezTo>
                      <a:cubicBezTo>
                        <a:pt x="10323" y="156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21" name="Google Shape;3593;p71"/>
                <p:cNvSpPr/>
                <p:nvPr/>
              </p:nvSpPr>
              <p:spPr>
                <a:xfrm>
                  <a:off x="6722509" y="2135925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2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2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22" name="Google Shape;3594;p71"/>
                <p:cNvSpPr/>
                <p:nvPr/>
              </p:nvSpPr>
              <p:spPr>
                <a:xfrm>
                  <a:off x="6722509" y="2060755"/>
                  <a:ext cx="566865" cy="37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79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46"/>
                      </a:cubicBezTo>
                      <a:cubicBezTo>
                        <a:pt x="0" y="524"/>
                        <a:pt x="143" y="679"/>
                        <a:pt x="334" y="679"/>
                      </a:cubicBezTo>
                      <a:lnTo>
                        <a:pt x="9990" y="679"/>
                      </a:lnTo>
                      <a:cubicBezTo>
                        <a:pt x="10180" y="679"/>
                        <a:pt x="10323" y="524"/>
                        <a:pt x="10323" y="346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23" name="Google Shape;3595;p71"/>
                <p:cNvSpPr/>
                <p:nvPr/>
              </p:nvSpPr>
              <p:spPr>
                <a:xfrm>
                  <a:off x="6722509" y="1986847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4"/>
                        <a:pt x="0" y="334"/>
                      </a:cubicBezTo>
                      <a:cubicBezTo>
                        <a:pt x="0" y="513"/>
                        <a:pt x="143" y="668"/>
                        <a:pt x="334" y="668"/>
                      </a:cubicBezTo>
                      <a:lnTo>
                        <a:pt x="9990" y="668"/>
                      </a:lnTo>
                      <a:cubicBezTo>
                        <a:pt x="10180" y="668"/>
                        <a:pt x="10323" y="513"/>
                        <a:pt x="10323" y="334"/>
                      </a:cubicBezTo>
                      <a:cubicBezTo>
                        <a:pt x="10323" y="144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24" name="Google Shape;3596;p71"/>
                <p:cNvSpPr/>
                <p:nvPr/>
              </p:nvSpPr>
              <p:spPr>
                <a:xfrm>
                  <a:off x="6722509" y="1912336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3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3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25" name="Google Shape;3597;p71"/>
                <p:cNvSpPr/>
                <p:nvPr/>
              </p:nvSpPr>
              <p:spPr>
                <a:xfrm>
                  <a:off x="6766984" y="4076957"/>
                  <a:ext cx="477915" cy="235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4287" extrusionOk="0">
                      <a:moveTo>
                        <a:pt x="0" y="0"/>
                      </a:moveTo>
                      <a:lnTo>
                        <a:pt x="0" y="4286"/>
                      </a:lnTo>
                      <a:lnTo>
                        <a:pt x="8704" y="4286"/>
                      </a:lnTo>
                      <a:lnTo>
                        <a:pt x="87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26" name="Google Shape;3598;p71"/>
                <p:cNvSpPr/>
                <p:nvPr/>
              </p:nvSpPr>
              <p:spPr>
                <a:xfrm>
                  <a:off x="6749963" y="4245582"/>
                  <a:ext cx="511958" cy="32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7" extrusionOk="0">
                      <a:moveTo>
                        <a:pt x="298" y="1"/>
                      </a:moveTo>
                      <a:cubicBezTo>
                        <a:pt x="131" y="1"/>
                        <a:pt x="0" y="132"/>
                        <a:pt x="0" y="299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9"/>
                      </a:cubicBezTo>
                      <a:cubicBezTo>
                        <a:pt x="9323" y="132"/>
                        <a:pt x="9192" y="1"/>
                        <a:pt x="9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27" name="Google Shape;3599;p71"/>
                <p:cNvSpPr/>
                <p:nvPr/>
              </p:nvSpPr>
              <p:spPr>
                <a:xfrm>
                  <a:off x="6749963" y="4178923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28" name="Google Shape;3600;p71"/>
                <p:cNvSpPr/>
                <p:nvPr/>
              </p:nvSpPr>
              <p:spPr>
                <a:xfrm>
                  <a:off x="6749963" y="4111604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53"/>
                        <a:pt x="131" y="595"/>
                        <a:pt x="298" y="595"/>
                      </a:cubicBezTo>
                      <a:lnTo>
                        <a:pt x="9025" y="595"/>
                      </a:lnTo>
                      <a:cubicBezTo>
                        <a:pt x="9192" y="595"/>
                        <a:pt x="9323" y="453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12729" name="Google Shape;3601;p71"/>
              <p:cNvGrpSpPr/>
              <p:nvPr/>
            </p:nvGrpSpPr>
            <p:grpSpPr>
              <a:xfrm>
                <a:off x="4091150" y="1980705"/>
                <a:ext cx="661785" cy="2788940"/>
                <a:chOff x="-25" y="2025180"/>
                <a:chExt cx="661785" cy="2788940"/>
              </a:xfrm>
            </p:grpSpPr>
            <p:sp>
              <p:nvSpPr>
                <p:cNvPr id="12730" name="Google Shape;3602;p71"/>
                <p:cNvSpPr/>
                <p:nvPr/>
              </p:nvSpPr>
              <p:spPr>
                <a:xfrm>
                  <a:off x="40072" y="2025180"/>
                  <a:ext cx="581625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6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8145" y="92809"/>
                      </a:lnTo>
                      <a:lnTo>
                        <a:pt x="181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31" name="Google Shape;3603;p71"/>
                <p:cNvSpPr/>
                <p:nvPr/>
              </p:nvSpPr>
              <p:spPr>
                <a:xfrm>
                  <a:off x="-25" y="2025180"/>
                  <a:ext cx="40130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92810" extrusionOk="0">
                      <a:moveTo>
                        <a:pt x="1" y="0"/>
                      </a:moveTo>
                      <a:lnTo>
                        <a:pt x="1" y="92809"/>
                      </a:lnTo>
                      <a:lnTo>
                        <a:pt x="1251" y="92809"/>
                      </a:lnTo>
                      <a:lnTo>
                        <a:pt x="12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732" name="Google Shape;3604;p71"/>
                <p:cNvSpPr/>
                <p:nvPr/>
              </p:nvSpPr>
              <p:spPr>
                <a:xfrm>
                  <a:off x="621662" y="2025180"/>
                  <a:ext cx="40098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250" y="92809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733" name="Google Shape;3605;p71"/>
                <p:cNvGrpSpPr/>
                <p:nvPr/>
              </p:nvGrpSpPr>
              <p:grpSpPr>
                <a:xfrm>
                  <a:off x="87770" y="2111384"/>
                  <a:ext cx="486204" cy="2596440"/>
                  <a:chOff x="509875" y="2508475"/>
                  <a:chExt cx="379225" cy="2160100"/>
                </a:xfrm>
              </p:grpSpPr>
              <p:sp>
                <p:nvSpPr>
                  <p:cNvPr id="12734" name="Google Shape;3606;p71"/>
                  <p:cNvSpPr/>
                  <p:nvPr/>
                </p:nvSpPr>
                <p:spPr>
                  <a:xfrm>
                    <a:off x="509875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35" name="Google Shape;3607;p71"/>
                  <p:cNvSpPr/>
                  <p:nvPr/>
                </p:nvSpPr>
                <p:spPr>
                  <a:xfrm>
                    <a:off x="7161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36" name="Google Shape;3608;p71"/>
                  <p:cNvSpPr/>
                  <p:nvPr/>
                </p:nvSpPr>
                <p:spPr>
                  <a:xfrm>
                    <a:off x="6128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37" name="Google Shape;3609;p71"/>
                  <p:cNvSpPr/>
                  <p:nvPr/>
                </p:nvSpPr>
                <p:spPr>
                  <a:xfrm>
                    <a:off x="819150" y="2508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38" name="Google Shape;3610;p71"/>
                  <p:cNvSpPr/>
                  <p:nvPr/>
                </p:nvSpPr>
                <p:spPr>
                  <a:xfrm>
                    <a:off x="509875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39" name="Google Shape;3611;p71"/>
                  <p:cNvSpPr/>
                  <p:nvPr/>
                </p:nvSpPr>
                <p:spPr>
                  <a:xfrm>
                    <a:off x="7161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0" name="Google Shape;3612;p71"/>
                  <p:cNvSpPr/>
                  <p:nvPr/>
                </p:nvSpPr>
                <p:spPr>
                  <a:xfrm>
                    <a:off x="6128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1" name="Google Shape;3613;p71"/>
                  <p:cNvSpPr/>
                  <p:nvPr/>
                </p:nvSpPr>
                <p:spPr>
                  <a:xfrm>
                    <a:off x="819150" y="2607900"/>
                    <a:ext cx="69950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2" name="Google Shape;3614;p71"/>
                  <p:cNvSpPr/>
                  <p:nvPr/>
                </p:nvSpPr>
                <p:spPr>
                  <a:xfrm>
                    <a:off x="509875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3" name="Google Shape;3615;p71"/>
                  <p:cNvSpPr/>
                  <p:nvPr/>
                </p:nvSpPr>
                <p:spPr>
                  <a:xfrm>
                    <a:off x="7161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4" name="Google Shape;3616;p71"/>
                  <p:cNvSpPr/>
                  <p:nvPr/>
                </p:nvSpPr>
                <p:spPr>
                  <a:xfrm>
                    <a:off x="6128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5" name="Google Shape;3617;p71"/>
                  <p:cNvSpPr/>
                  <p:nvPr/>
                </p:nvSpPr>
                <p:spPr>
                  <a:xfrm>
                    <a:off x="819150" y="2707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6" name="Google Shape;3618;p71"/>
                  <p:cNvSpPr/>
                  <p:nvPr/>
                </p:nvSpPr>
                <p:spPr>
                  <a:xfrm>
                    <a:off x="509875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7" name="Google Shape;3619;p71"/>
                  <p:cNvSpPr/>
                  <p:nvPr/>
                </p:nvSpPr>
                <p:spPr>
                  <a:xfrm>
                    <a:off x="7161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8" name="Google Shape;3620;p71"/>
                  <p:cNvSpPr/>
                  <p:nvPr/>
                </p:nvSpPr>
                <p:spPr>
                  <a:xfrm>
                    <a:off x="6128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49" name="Google Shape;3621;p71"/>
                  <p:cNvSpPr/>
                  <p:nvPr/>
                </p:nvSpPr>
                <p:spPr>
                  <a:xfrm>
                    <a:off x="819150" y="28070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0" name="Google Shape;3622;p71"/>
                  <p:cNvSpPr/>
                  <p:nvPr/>
                </p:nvSpPr>
                <p:spPr>
                  <a:xfrm>
                    <a:off x="509875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1" name="Google Shape;3623;p71"/>
                  <p:cNvSpPr/>
                  <p:nvPr/>
                </p:nvSpPr>
                <p:spPr>
                  <a:xfrm>
                    <a:off x="7161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2" name="Google Shape;3624;p71"/>
                  <p:cNvSpPr/>
                  <p:nvPr/>
                </p:nvSpPr>
                <p:spPr>
                  <a:xfrm>
                    <a:off x="6128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3" name="Google Shape;3625;p71"/>
                  <p:cNvSpPr/>
                  <p:nvPr/>
                </p:nvSpPr>
                <p:spPr>
                  <a:xfrm>
                    <a:off x="819150" y="29067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4" name="Google Shape;3626;p71"/>
                  <p:cNvSpPr/>
                  <p:nvPr/>
                </p:nvSpPr>
                <p:spPr>
                  <a:xfrm>
                    <a:off x="509875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5" name="Google Shape;3627;p71"/>
                  <p:cNvSpPr/>
                  <p:nvPr/>
                </p:nvSpPr>
                <p:spPr>
                  <a:xfrm>
                    <a:off x="7161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6" name="Google Shape;3628;p71"/>
                  <p:cNvSpPr/>
                  <p:nvPr/>
                </p:nvSpPr>
                <p:spPr>
                  <a:xfrm>
                    <a:off x="6128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7" name="Google Shape;3629;p71"/>
                  <p:cNvSpPr/>
                  <p:nvPr/>
                </p:nvSpPr>
                <p:spPr>
                  <a:xfrm>
                    <a:off x="819150" y="30061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8" name="Google Shape;3630;p71"/>
                  <p:cNvSpPr/>
                  <p:nvPr/>
                </p:nvSpPr>
                <p:spPr>
                  <a:xfrm>
                    <a:off x="509875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59" name="Google Shape;3631;p71"/>
                  <p:cNvSpPr/>
                  <p:nvPr/>
                </p:nvSpPr>
                <p:spPr>
                  <a:xfrm>
                    <a:off x="7161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0" name="Google Shape;3632;p71"/>
                  <p:cNvSpPr/>
                  <p:nvPr/>
                </p:nvSpPr>
                <p:spPr>
                  <a:xfrm>
                    <a:off x="6128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1" name="Google Shape;3633;p71"/>
                  <p:cNvSpPr/>
                  <p:nvPr/>
                </p:nvSpPr>
                <p:spPr>
                  <a:xfrm>
                    <a:off x="819150" y="31055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2" name="Google Shape;3634;p71"/>
                  <p:cNvSpPr/>
                  <p:nvPr/>
                </p:nvSpPr>
                <p:spPr>
                  <a:xfrm>
                    <a:off x="509875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3" name="Google Shape;3635;p71"/>
                  <p:cNvSpPr/>
                  <p:nvPr/>
                </p:nvSpPr>
                <p:spPr>
                  <a:xfrm>
                    <a:off x="7161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4" name="Google Shape;3636;p71"/>
                  <p:cNvSpPr/>
                  <p:nvPr/>
                </p:nvSpPr>
                <p:spPr>
                  <a:xfrm>
                    <a:off x="6128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5" name="Google Shape;3637;p71"/>
                  <p:cNvSpPr/>
                  <p:nvPr/>
                </p:nvSpPr>
                <p:spPr>
                  <a:xfrm>
                    <a:off x="819150" y="32052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6" name="Google Shape;3638;p71"/>
                  <p:cNvSpPr/>
                  <p:nvPr/>
                </p:nvSpPr>
                <p:spPr>
                  <a:xfrm>
                    <a:off x="509875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7" name="Google Shape;3639;p71"/>
                  <p:cNvSpPr/>
                  <p:nvPr/>
                </p:nvSpPr>
                <p:spPr>
                  <a:xfrm>
                    <a:off x="7161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8" name="Google Shape;3640;p71"/>
                  <p:cNvSpPr/>
                  <p:nvPr/>
                </p:nvSpPr>
                <p:spPr>
                  <a:xfrm>
                    <a:off x="6128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69" name="Google Shape;3641;p71"/>
                  <p:cNvSpPr/>
                  <p:nvPr/>
                </p:nvSpPr>
                <p:spPr>
                  <a:xfrm>
                    <a:off x="819150" y="33047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0" name="Google Shape;3642;p71"/>
                  <p:cNvSpPr/>
                  <p:nvPr/>
                </p:nvSpPr>
                <p:spPr>
                  <a:xfrm>
                    <a:off x="509875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1" name="Google Shape;3643;p71"/>
                  <p:cNvSpPr/>
                  <p:nvPr/>
                </p:nvSpPr>
                <p:spPr>
                  <a:xfrm>
                    <a:off x="7161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2" name="Google Shape;3644;p71"/>
                  <p:cNvSpPr/>
                  <p:nvPr/>
                </p:nvSpPr>
                <p:spPr>
                  <a:xfrm>
                    <a:off x="6128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3" name="Google Shape;3645;p71"/>
                  <p:cNvSpPr/>
                  <p:nvPr/>
                </p:nvSpPr>
                <p:spPr>
                  <a:xfrm>
                    <a:off x="819150" y="3404125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4" name="Google Shape;3646;p71"/>
                  <p:cNvSpPr/>
                  <p:nvPr/>
                </p:nvSpPr>
                <p:spPr>
                  <a:xfrm>
                    <a:off x="509875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5" name="Google Shape;3647;p71"/>
                  <p:cNvSpPr/>
                  <p:nvPr/>
                </p:nvSpPr>
                <p:spPr>
                  <a:xfrm>
                    <a:off x="7161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6" name="Google Shape;3648;p71"/>
                  <p:cNvSpPr/>
                  <p:nvPr/>
                </p:nvSpPr>
                <p:spPr>
                  <a:xfrm>
                    <a:off x="6128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7" name="Google Shape;3649;p71"/>
                  <p:cNvSpPr/>
                  <p:nvPr/>
                </p:nvSpPr>
                <p:spPr>
                  <a:xfrm>
                    <a:off x="819150" y="35038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8" name="Google Shape;3650;p71"/>
                  <p:cNvSpPr/>
                  <p:nvPr/>
                </p:nvSpPr>
                <p:spPr>
                  <a:xfrm>
                    <a:off x="509875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79" name="Google Shape;3651;p71"/>
                  <p:cNvSpPr/>
                  <p:nvPr/>
                </p:nvSpPr>
                <p:spPr>
                  <a:xfrm>
                    <a:off x="7161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0" name="Google Shape;3652;p71"/>
                  <p:cNvSpPr/>
                  <p:nvPr/>
                </p:nvSpPr>
                <p:spPr>
                  <a:xfrm>
                    <a:off x="6128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1" name="Google Shape;3653;p71"/>
                  <p:cNvSpPr/>
                  <p:nvPr/>
                </p:nvSpPr>
                <p:spPr>
                  <a:xfrm>
                    <a:off x="819150" y="36032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2" name="Google Shape;3654;p71"/>
                  <p:cNvSpPr/>
                  <p:nvPr/>
                </p:nvSpPr>
                <p:spPr>
                  <a:xfrm>
                    <a:off x="509875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3" name="Google Shape;3655;p71"/>
                  <p:cNvSpPr/>
                  <p:nvPr/>
                </p:nvSpPr>
                <p:spPr>
                  <a:xfrm>
                    <a:off x="7161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4" name="Google Shape;3656;p71"/>
                  <p:cNvSpPr/>
                  <p:nvPr/>
                </p:nvSpPr>
                <p:spPr>
                  <a:xfrm>
                    <a:off x="6128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5" name="Google Shape;3657;p71"/>
                  <p:cNvSpPr/>
                  <p:nvPr/>
                </p:nvSpPr>
                <p:spPr>
                  <a:xfrm>
                    <a:off x="819150" y="37029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6" name="Google Shape;3658;p71"/>
                  <p:cNvSpPr/>
                  <p:nvPr/>
                </p:nvSpPr>
                <p:spPr>
                  <a:xfrm>
                    <a:off x="509875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7" name="Google Shape;3659;p71"/>
                  <p:cNvSpPr/>
                  <p:nvPr/>
                </p:nvSpPr>
                <p:spPr>
                  <a:xfrm>
                    <a:off x="7161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8" name="Google Shape;3660;p71"/>
                  <p:cNvSpPr/>
                  <p:nvPr/>
                </p:nvSpPr>
                <p:spPr>
                  <a:xfrm>
                    <a:off x="6128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89" name="Google Shape;3661;p71"/>
                  <p:cNvSpPr/>
                  <p:nvPr/>
                </p:nvSpPr>
                <p:spPr>
                  <a:xfrm>
                    <a:off x="819150" y="38023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0" name="Google Shape;3662;p71"/>
                  <p:cNvSpPr/>
                  <p:nvPr/>
                </p:nvSpPr>
                <p:spPr>
                  <a:xfrm>
                    <a:off x="509875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1" name="Google Shape;3663;p71"/>
                  <p:cNvSpPr/>
                  <p:nvPr/>
                </p:nvSpPr>
                <p:spPr>
                  <a:xfrm>
                    <a:off x="7161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2" name="Google Shape;3664;p71"/>
                  <p:cNvSpPr/>
                  <p:nvPr/>
                </p:nvSpPr>
                <p:spPr>
                  <a:xfrm>
                    <a:off x="6128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3" name="Google Shape;3665;p71"/>
                  <p:cNvSpPr/>
                  <p:nvPr/>
                </p:nvSpPr>
                <p:spPr>
                  <a:xfrm>
                    <a:off x="819150" y="39018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4" name="Google Shape;3666;p71"/>
                  <p:cNvSpPr/>
                  <p:nvPr/>
                </p:nvSpPr>
                <p:spPr>
                  <a:xfrm>
                    <a:off x="509875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5" name="Google Shape;3667;p71"/>
                  <p:cNvSpPr/>
                  <p:nvPr/>
                </p:nvSpPr>
                <p:spPr>
                  <a:xfrm>
                    <a:off x="7161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6" name="Google Shape;3668;p71"/>
                  <p:cNvSpPr/>
                  <p:nvPr/>
                </p:nvSpPr>
                <p:spPr>
                  <a:xfrm>
                    <a:off x="6128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7" name="Google Shape;3669;p71"/>
                  <p:cNvSpPr/>
                  <p:nvPr/>
                </p:nvSpPr>
                <p:spPr>
                  <a:xfrm>
                    <a:off x="819150" y="40015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8" name="Google Shape;3670;p71"/>
                  <p:cNvSpPr/>
                  <p:nvPr/>
                </p:nvSpPr>
                <p:spPr>
                  <a:xfrm>
                    <a:off x="509875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799" name="Google Shape;3671;p71"/>
                  <p:cNvSpPr/>
                  <p:nvPr/>
                </p:nvSpPr>
                <p:spPr>
                  <a:xfrm>
                    <a:off x="7161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0" name="Google Shape;3672;p71"/>
                  <p:cNvSpPr/>
                  <p:nvPr/>
                </p:nvSpPr>
                <p:spPr>
                  <a:xfrm>
                    <a:off x="6128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1" name="Google Shape;3673;p71"/>
                  <p:cNvSpPr/>
                  <p:nvPr/>
                </p:nvSpPr>
                <p:spPr>
                  <a:xfrm>
                    <a:off x="819150" y="41009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2" name="Google Shape;3674;p71"/>
                  <p:cNvSpPr/>
                  <p:nvPr/>
                </p:nvSpPr>
                <p:spPr>
                  <a:xfrm>
                    <a:off x="509875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3" name="Google Shape;3675;p71"/>
                  <p:cNvSpPr/>
                  <p:nvPr/>
                </p:nvSpPr>
                <p:spPr>
                  <a:xfrm>
                    <a:off x="7161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4" name="Google Shape;3676;p71"/>
                  <p:cNvSpPr/>
                  <p:nvPr/>
                </p:nvSpPr>
                <p:spPr>
                  <a:xfrm>
                    <a:off x="6128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5" name="Google Shape;3677;p71"/>
                  <p:cNvSpPr/>
                  <p:nvPr/>
                </p:nvSpPr>
                <p:spPr>
                  <a:xfrm>
                    <a:off x="819150" y="42003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6" name="Google Shape;3678;p71"/>
                  <p:cNvSpPr/>
                  <p:nvPr/>
                </p:nvSpPr>
                <p:spPr>
                  <a:xfrm>
                    <a:off x="509875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7" name="Google Shape;3679;p71"/>
                  <p:cNvSpPr/>
                  <p:nvPr/>
                </p:nvSpPr>
                <p:spPr>
                  <a:xfrm>
                    <a:off x="7161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8" name="Google Shape;3680;p71"/>
                  <p:cNvSpPr/>
                  <p:nvPr/>
                </p:nvSpPr>
                <p:spPr>
                  <a:xfrm>
                    <a:off x="6128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09" name="Google Shape;3681;p71"/>
                  <p:cNvSpPr/>
                  <p:nvPr/>
                </p:nvSpPr>
                <p:spPr>
                  <a:xfrm>
                    <a:off x="819150" y="4300075"/>
                    <a:ext cx="69950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0" name="Google Shape;3682;p71"/>
                  <p:cNvSpPr/>
                  <p:nvPr/>
                </p:nvSpPr>
                <p:spPr>
                  <a:xfrm>
                    <a:off x="509875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1" name="Google Shape;3683;p71"/>
                  <p:cNvSpPr/>
                  <p:nvPr/>
                </p:nvSpPr>
                <p:spPr>
                  <a:xfrm>
                    <a:off x="7161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2" name="Google Shape;3684;p71"/>
                  <p:cNvSpPr/>
                  <p:nvPr/>
                </p:nvSpPr>
                <p:spPr>
                  <a:xfrm>
                    <a:off x="6128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3" name="Google Shape;3685;p71"/>
                  <p:cNvSpPr/>
                  <p:nvPr/>
                </p:nvSpPr>
                <p:spPr>
                  <a:xfrm>
                    <a:off x="819150" y="4399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4" name="Google Shape;3686;p71"/>
                  <p:cNvSpPr/>
                  <p:nvPr/>
                </p:nvSpPr>
                <p:spPr>
                  <a:xfrm>
                    <a:off x="509875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5" name="Google Shape;3687;p71"/>
                  <p:cNvSpPr/>
                  <p:nvPr/>
                </p:nvSpPr>
                <p:spPr>
                  <a:xfrm>
                    <a:off x="7161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6" name="Google Shape;3688;p71"/>
                  <p:cNvSpPr/>
                  <p:nvPr/>
                </p:nvSpPr>
                <p:spPr>
                  <a:xfrm>
                    <a:off x="6128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7" name="Google Shape;3689;p71"/>
                  <p:cNvSpPr/>
                  <p:nvPr/>
                </p:nvSpPr>
                <p:spPr>
                  <a:xfrm>
                    <a:off x="819150" y="4498900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8" name="Google Shape;3690;p71"/>
                  <p:cNvSpPr/>
                  <p:nvPr/>
                </p:nvSpPr>
                <p:spPr>
                  <a:xfrm>
                    <a:off x="509875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19" name="Google Shape;3691;p71"/>
                  <p:cNvSpPr/>
                  <p:nvPr/>
                </p:nvSpPr>
                <p:spPr>
                  <a:xfrm>
                    <a:off x="7161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20" name="Google Shape;3692;p71"/>
                  <p:cNvSpPr/>
                  <p:nvPr/>
                </p:nvSpPr>
                <p:spPr>
                  <a:xfrm>
                    <a:off x="6128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21" name="Google Shape;3693;p71"/>
                  <p:cNvSpPr/>
                  <p:nvPr/>
                </p:nvSpPr>
                <p:spPr>
                  <a:xfrm>
                    <a:off x="819150" y="4598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822" name="Google Shape;3694;p71"/>
              <p:cNvGrpSpPr/>
              <p:nvPr/>
            </p:nvGrpSpPr>
            <p:grpSpPr>
              <a:xfrm>
                <a:off x="5140070" y="1734224"/>
                <a:ext cx="1259611" cy="3035693"/>
                <a:chOff x="2245450" y="435300"/>
                <a:chExt cx="882575" cy="2525325"/>
              </a:xfrm>
            </p:grpSpPr>
            <p:sp>
              <p:nvSpPr>
                <p:cNvPr id="12823" name="Google Shape;3695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24" name="Google Shape;3696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25" name="Google Shape;3697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826" name="Google Shape;3698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12827" name="Google Shape;3699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28" name="Google Shape;3700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29" name="Google Shape;3701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30" name="Google Shape;3702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31" name="Google Shape;3703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32" name="Google Shape;3704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2833" name="Google Shape;3705;p71"/>
              <p:cNvGrpSpPr/>
              <p:nvPr/>
            </p:nvGrpSpPr>
            <p:grpSpPr>
              <a:xfrm>
                <a:off x="4568607" y="2864064"/>
                <a:ext cx="852004" cy="1905596"/>
                <a:chOff x="461029" y="2736249"/>
                <a:chExt cx="733917" cy="2078077"/>
              </a:xfrm>
            </p:grpSpPr>
            <p:sp>
              <p:nvSpPr>
                <p:cNvPr id="12834" name="Google Shape;3706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35" name="Google Shape;3707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36" name="Google Shape;3708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837" name="Google Shape;3709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12838" name="Google Shape;3710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39" name="Google Shape;3711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0" name="Google Shape;3712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1" name="Google Shape;3713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2" name="Google Shape;3714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3" name="Google Shape;3715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4" name="Google Shape;3716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5" name="Google Shape;3717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6" name="Google Shape;3718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7" name="Google Shape;3719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8" name="Google Shape;3720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49" name="Google Shape;3721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50" name="Google Shape;3722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51" name="Google Shape;3723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52" name="Google Shape;3724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853" name="Google Shape;3725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</p:grpSp>
        <p:grpSp>
          <p:nvGrpSpPr>
            <p:cNvPr id="12854" name="Google Shape;3726;p71"/>
            <p:cNvGrpSpPr/>
            <p:nvPr/>
          </p:nvGrpSpPr>
          <p:grpSpPr>
            <a:xfrm>
              <a:off x="-350" y="4737555"/>
              <a:ext cx="9144000" cy="462078"/>
              <a:chOff x="-350" y="4536900"/>
              <a:chExt cx="9144000" cy="607118"/>
            </a:xfrm>
          </p:grpSpPr>
          <p:sp>
            <p:nvSpPr>
              <p:cNvPr id="12855" name="Google Shape;3727;p71"/>
              <p:cNvSpPr/>
              <p:nvPr/>
            </p:nvSpPr>
            <p:spPr>
              <a:xfrm>
                <a:off x="-350" y="4536900"/>
                <a:ext cx="424622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856" name="Google Shape;3728;p71"/>
              <p:cNvSpPr/>
              <p:nvPr/>
            </p:nvSpPr>
            <p:spPr>
              <a:xfrm flipH="1">
                <a:off x="4240409" y="4536925"/>
                <a:ext cx="490324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2857" name="Google Shape;3729;p71"/>
            <p:cNvSpPr/>
            <p:nvPr/>
          </p:nvSpPr>
          <p:spPr>
            <a:xfrm flipH="1">
              <a:off x="7363794" y="1641099"/>
              <a:ext cx="2836285" cy="2836285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858" name="Google Shape;3730;p71"/>
            <p:cNvSpPr/>
            <p:nvPr/>
          </p:nvSpPr>
          <p:spPr>
            <a:xfrm flipH="1">
              <a:off x="9444231" y="3172607"/>
              <a:ext cx="882090" cy="1286419"/>
            </a:xfrm>
            <a:custGeom>
              <a:avLst/>
              <a:gdLst/>
              <a:ahLst/>
              <a:cxnLst/>
              <a:rect l="l" t="t" r="r" b="b"/>
              <a:pathLst>
                <a:path w="38494" h="56151" extrusionOk="0">
                  <a:moveTo>
                    <a:pt x="37255" y="12598"/>
                  </a:moveTo>
                  <a:cubicBezTo>
                    <a:pt x="36029" y="12705"/>
                    <a:pt x="34279" y="11586"/>
                    <a:pt x="32755" y="10788"/>
                  </a:cubicBezTo>
                  <a:cubicBezTo>
                    <a:pt x="31219" y="9978"/>
                    <a:pt x="30385" y="9073"/>
                    <a:pt x="29159" y="7561"/>
                  </a:cubicBezTo>
                  <a:cubicBezTo>
                    <a:pt x="27933" y="6049"/>
                    <a:pt x="25063" y="6954"/>
                    <a:pt x="22706" y="6645"/>
                  </a:cubicBezTo>
                  <a:cubicBezTo>
                    <a:pt x="20348" y="6347"/>
                    <a:pt x="19932" y="4930"/>
                    <a:pt x="17372" y="4537"/>
                  </a:cubicBezTo>
                  <a:cubicBezTo>
                    <a:pt x="14800" y="4132"/>
                    <a:pt x="15110" y="2620"/>
                    <a:pt x="14491" y="1608"/>
                  </a:cubicBezTo>
                  <a:cubicBezTo>
                    <a:pt x="13883" y="596"/>
                    <a:pt x="11312" y="1"/>
                    <a:pt x="9264" y="299"/>
                  </a:cubicBezTo>
                  <a:cubicBezTo>
                    <a:pt x="7216" y="596"/>
                    <a:pt x="7883" y="2739"/>
                    <a:pt x="5251" y="3108"/>
                  </a:cubicBezTo>
                  <a:cubicBezTo>
                    <a:pt x="2620" y="3478"/>
                    <a:pt x="1" y="4037"/>
                    <a:pt x="1" y="4037"/>
                  </a:cubicBezTo>
                  <a:lnTo>
                    <a:pt x="1" y="56151"/>
                  </a:lnTo>
                  <a:cubicBezTo>
                    <a:pt x="32076" y="49507"/>
                    <a:pt x="38494" y="12502"/>
                    <a:pt x="37255" y="12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2859" name="Google Shape;3731;p71"/>
            <p:cNvGrpSpPr/>
            <p:nvPr/>
          </p:nvGrpSpPr>
          <p:grpSpPr>
            <a:xfrm flipH="1">
              <a:off x="7113157" y="2658532"/>
              <a:ext cx="1911888" cy="801424"/>
              <a:chOff x="1855275" y="1547350"/>
              <a:chExt cx="154800" cy="64900"/>
            </a:xfrm>
          </p:grpSpPr>
          <p:sp>
            <p:nvSpPr>
              <p:cNvPr id="12860" name="Google Shape;3732;p7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861" name="Google Shape;3733;p7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862" name="Google Shape;3734;p7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863" name="Google Shape;3735;p7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864" name="Google Shape;3736;p7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2865" name="Google Shape;3737;p71"/>
            <p:cNvSpPr/>
            <p:nvPr/>
          </p:nvSpPr>
          <p:spPr>
            <a:xfrm flipH="1">
              <a:off x="5858675" y="2820168"/>
              <a:ext cx="4475827" cy="2499137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866" name="Google Shape;3738;p71"/>
            <p:cNvSpPr/>
            <p:nvPr/>
          </p:nvSpPr>
          <p:spPr>
            <a:xfrm flipH="1">
              <a:off x="6238635" y="3329740"/>
              <a:ext cx="2390287" cy="1330613"/>
            </a:xfrm>
            <a:custGeom>
              <a:avLst/>
              <a:gdLst/>
              <a:ahLst/>
              <a:cxnLst/>
              <a:rect l="l" t="t" r="r" b="b"/>
              <a:pathLst>
                <a:path w="104311" h="58080" extrusionOk="0">
                  <a:moveTo>
                    <a:pt x="0" y="4906"/>
                  </a:moveTo>
                  <a:cubicBezTo>
                    <a:pt x="0" y="4906"/>
                    <a:pt x="1310" y="8133"/>
                    <a:pt x="5989" y="11538"/>
                  </a:cubicBezTo>
                  <a:cubicBezTo>
                    <a:pt x="10668" y="14943"/>
                    <a:pt x="12395" y="20789"/>
                    <a:pt x="15562" y="23480"/>
                  </a:cubicBezTo>
                  <a:cubicBezTo>
                    <a:pt x="18741" y="26171"/>
                    <a:pt x="21372" y="29933"/>
                    <a:pt x="19122" y="32267"/>
                  </a:cubicBezTo>
                  <a:cubicBezTo>
                    <a:pt x="16872" y="34589"/>
                    <a:pt x="15383" y="34410"/>
                    <a:pt x="15193" y="39256"/>
                  </a:cubicBezTo>
                  <a:cubicBezTo>
                    <a:pt x="15002" y="44102"/>
                    <a:pt x="15193" y="46971"/>
                    <a:pt x="11823" y="45530"/>
                  </a:cubicBezTo>
                  <a:cubicBezTo>
                    <a:pt x="8454" y="44102"/>
                    <a:pt x="4906" y="50186"/>
                    <a:pt x="5834" y="50186"/>
                  </a:cubicBezTo>
                  <a:cubicBezTo>
                    <a:pt x="6775" y="50186"/>
                    <a:pt x="9954" y="46780"/>
                    <a:pt x="12383" y="48400"/>
                  </a:cubicBezTo>
                  <a:cubicBezTo>
                    <a:pt x="14812" y="50019"/>
                    <a:pt x="18741" y="50186"/>
                    <a:pt x="19955" y="46792"/>
                  </a:cubicBezTo>
                  <a:cubicBezTo>
                    <a:pt x="21182" y="43387"/>
                    <a:pt x="25861" y="46614"/>
                    <a:pt x="27921" y="43030"/>
                  </a:cubicBezTo>
                  <a:cubicBezTo>
                    <a:pt x="29968" y="39446"/>
                    <a:pt x="38208" y="46078"/>
                    <a:pt x="36338" y="48578"/>
                  </a:cubicBezTo>
                  <a:cubicBezTo>
                    <a:pt x="34469" y="51079"/>
                    <a:pt x="29052" y="52876"/>
                    <a:pt x="31099" y="54305"/>
                  </a:cubicBezTo>
                  <a:cubicBezTo>
                    <a:pt x="33147" y="55746"/>
                    <a:pt x="35957" y="50007"/>
                    <a:pt x="38589" y="51448"/>
                  </a:cubicBezTo>
                  <a:cubicBezTo>
                    <a:pt x="41208" y="52876"/>
                    <a:pt x="50745" y="55496"/>
                    <a:pt x="56924" y="54543"/>
                  </a:cubicBezTo>
                  <a:cubicBezTo>
                    <a:pt x="63092" y="53591"/>
                    <a:pt x="68521" y="58080"/>
                    <a:pt x="69831" y="56103"/>
                  </a:cubicBezTo>
                  <a:cubicBezTo>
                    <a:pt x="71140" y="54127"/>
                    <a:pt x="60853" y="53591"/>
                    <a:pt x="62722" y="50721"/>
                  </a:cubicBezTo>
                  <a:cubicBezTo>
                    <a:pt x="64592" y="47864"/>
                    <a:pt x="70581" y="48578"/>
                    <a:pt x="73009" y="50721"/>
                  </a:cubicBezTo>
                  <a:cubicBezTo>
                    <a:pt x="75450" y="52876"/>
                    <a:pt x="83118" y="56639"/>
                    <a:pt x="86856" y="53591"/>
                  </a:cubicBezTo>
                  <a:cubicBezTo>
                    <a:pt x="90595" y="50543"/>
                    <a:pt x="101954" y="50721"/>
                    <a:pt x="103132" y="45530"/>
                  </a:cubicBezTo>
                  <a:cubicBezTo>
                    <a:pt x="104311" y="40327"/>
                    <a:pt x="94893" y="37458"/>
                    <a:pt x="94524" y="36386"/>
                  </a:cubicBezTo>
                  <a:cubicBezTo>
                    <a:pt x="94143" y="35315"/>
                    <a:pt x="96024" y="34767"/>
                    <a:pt x="87976" y="31005"/>
                  </a:cubicBezTo>
                  <a:cubicBezTo>
                    <a:pt x="80308" y="25814"/>
                    <a:pt x="82927" y="20611"/>
                    <a:pt x="77308" y="20789"/>
                  </a:cubicBezTo>
                  <a:cubicBezTo>
                    <a:pt x="71700" y="20980"/>
                    <a:pt x="67390" y="22051"/>
                    <a:pt x="62901" y="18467"/>
                  </a:cubicBezTo>
                  <a:cubicBezTo>
                    <a:pt x="58412" y="14872"/>
                    <a:pt x="53543" y="13788"/>
                    <a:pt x="50364" y="10562"/>
                  </a:cubicBezTo>
                  <a:cubicBezTo>
                    <a:pt x="47185" y="7347"/>
                    <a:pt x="43815" y="2692"/>
                    <a:pt x="41577" y="3406"/>
                  </a:cubicBezTo>
                  <a:cubicBezTo>
                    <a:pt x="39327" y="4120"/>
                    <a:pt x="38017" y="1430"/>
                    <a:pt x="35588" y="715"/>
                  </a:cubicBezTo>
                  <a:cubicBezTo>
                    <a:pt x="33159" y="1"/>
                    <a:pt x="29968" y="2870"/>
                    <a:pt x="29968" y="2870"/>
                  </a:cubicBezTo>
                  <a:cubicBezTo>
                    <a:pt x="29968" y="2870"/>
                    <a:pt x="34731" y="6514"/>
                    <a:pt x="36969" y="9562"/>
                  </a:cubicBezTo>
                  <a:cubicBezTo>
                    <a:pt x="39196" y="12598"/>
                    <a:pt x="40684" y="19896"/>
                    <a:pt x="40684" y="19896"/>
                  </a:cubicBezTo>
                  <a:cubicBezTo>
                    <a:pt x="40684" y="19896"/>
                    <a:pt x="37791" y="17586"/>
                    <a:pt x="33862" y="14717"/>
                  </a:cubicBezTo>
                  <a:cubicBezTo>
                    <a:pt x="29933" y="11848"/>
                    <a:pt x="21503" y="13872"/>
                    <a:pt x="15895" y="12252"/>
                  </a:cubicBezTo>
                  <a:cubicBezTo>
                    <a:pt x="10287" y="10645"/>
                    <a:pt x="9549" y="7776"/>
                    <a:pt x="0" y="49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867" name="Google Shape;3739;p71"/>
            <p:cNvSpPr/>
            <p:nvPr/>
          </p:nvSpPr>
          <p:spPr>
            <a:xfrm flipH="1">
              <a:off x="5932013" y="4392350"/>
              <a:ext cx="4402487" cy="763915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868" name="Google Shape;3740;p71"/>
            <p:cNvSpPr/>
            <p:nvPr/>
          </p:nvSpPr>
          <p:spPr>
            <a:xfrm>
              <a:off x="0" y="4392354"/>
              <a:ext cx="5937290" cy="757248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2292" name="Google Shape;3379;p71"/>
          <p:cNvGrpSpPr/>
          <p:nvPr/>
        </p:nvGrpSpPr>
        <p:grpSpPr>
          <a:xfrm>
            <a:off x="-350" y="1641099"/>
            <a:ext cx="10334851" cy="3678206"/>
            <a:chOff x="-350" y="1641099"/>
            <a:chExt cx="10334851" cy="3678206"/>
          </a:xfrm>
        </p:grpSpPr>
        <p:grpSp>
          <p:nvGrpSpPr>
            <p:cNvPr id="12869" name="Google Shape;3380;p71"/>
            <p:cNvGrpSpPr/>
            <p:nvPr/>
          </p:nvGrpSpPr>
          <p:grpSpPr>
            <a:xfrm>
              <a:off x="5611324" y="3414087"/>
              <a:ext cx="272092" cy="1106360"/>
              <a:chOff x="455376" y="608998"/>
              <a:chExt cx="1024830" cy="4167081"/>
            </a:xfrm>
          </p:grpSpPr>
          <p:grpSp>
            <p:nvGrpSpPr>
              <p:cNvPr id="12870" name="Google Shape;3381;p71"/>
              <p:cNvGrpSpPr/>
              <p:nvPr/>
            </p:nvGrpSpPr>
            <p:grpSpPr>
              <a:xfrm>
                <a:off x="455376" y="1009546"/>
                <a:ext cx="1024830" cy="3766532"/>
                <a:chOff x="3232593" y="3194956"/>
                <a:chExt cx="409637" cy="1505529"/>
              </a:xfrm>
            </p:grpSpPr>
            <p:sp>
              <p:nvSpPr>
                <p:cNvPr id="12871" name="Google Shape;3382;p71"/>
                <p:cNvSpPr/>
                <p:nvPr/>
              </p:nvSpPr>
              <p:spPr>
                <a:xfrm>
                  <a:off x="3232593" y="4116023"/>
                  <a:ext cx="409637" cy="584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4" h="28898" extrusionOk="0">
                      <a:moveTo>
                        <a:pt x="8573" y="1"/>
                      </a:moveTo>
                      <a:lnTo>
                        <a:pt x="8573" y="668"/>
                      </a:lnTo>
                      <a:lnTo>
                        <a:pt x="3799" y="668"/>
                      </a:lnTo>
                      <a:cubicBezTo>
                        <a:pt x="3787" y="846"/>
                        <a:pt x="3763" y="1037"/>
                        <a:pt x="3751" y="1215"/>
                      </a:cubicBezTo>
                      <a:lnTo>
                        <a:pt x="8573" y="1215"/>
                      </a:lnTo>
                      <a:lnTo>
                        <a:pt x="8573" y="1882"/>
                      </a:lnTo>
                      <a:lnTo>
                        <a:pt x="3692" y="1882"/>
                      </a:lnTo>
                      <a:cubicBezTo>
                        <a:pt x="3668" y="2073"/>
                        <a:pt x="3656" y="2251"/>
                        <a:pt x="3644" y="2430"/>
                      </a:cubicBezTo>
                      <a:lnTo>
                        <a:pt x="8573" y="2430"/>
                      </a:lnTo>
                      <a:lnTo>
                        <a:pt x="8573" y="3097"/>
                      </a:lnTo>
                      <a:lnTo>
                        <a:pt x="3573" y="3097"/>
                      </a:lnTo>
                      <a:cubicBezTo>
                        <a:pt x="3561" y="3287"/>
                        <a:pt x="3537" y="3466"/>
                        <a:pt x="3525" y="3644"/>
                      </a:cubicBezTo>
                      <a:lnTo>
                        <a:pt x="8573" y="3644"/>
                      </a:lnTo>
                      <a:lnTo>
                        <a:pt x="8573" y="4311"/>
                      </a:lnTo>
                      <a:lnTo>
                        <a:pt x="3454" y="4311"/>
                      </a:lnTo>
                      <a:lnTo>
                        <a:pt x="3406" y="4859"/>
                      </a:lnTo>
                      <a:lnTo>
                        <a:pt x="8573" y="4859"/>
                      </a:lnTo>
                      <a:lnTo>
                        <a:pt x="8573" y="5537"/>
                      </a:lnTo>
                      <a:lnTo>
                        <a:pt x="3335" y="5537"/>
                      </a:lnTo>
                      <a:lnTo>
                        <a:pt x="3275" y="6085"/>
                      </a:lnTo>
                      <a:lnTo>
                        <a:pt x="8573" y="6085"/>
                      </a:lnTo>
                      <a:lnTo>
                        <a:pt x="8573" y="6752"/>
                      </a:lnTo>
                      <a:lnTo>
                        <a:pt x="3204" y="6752"/>
                      </a:lnTo>
                      <a:cubicBezTo>
                        <a:pt x="3192" y="6930"/>
                        <a:pt x="3168" y="7109"/>
                        <a:pt x="3156" y="7299"/>
                      </a:cubicBezTo>
                      <a:lnTo>
                        <a:pt x="8573" y="7299"/>
                      </a:lnTo>
                      <a:lnTo>
                        <a:pt x="8573" y="7966"/>
                      </a:lnTo>
                      <a:lnTo>
                        <a:pt x="3073" y="7966"/>
                      </a:lnTo>
                      <a:cubicBezTo>
                        <a:pt x="3061" y="8145"/>
                        <a:pt x="3037" y="8335"/>
                        <a:pt x="3013" y="8514"/>
                      </a:cubicBezTo>
                      <a:lnTo>
                        <a:pt x="8573" y="8514"/>
                      </a:lnTo>
                      <a:lnTo>
                        <a:pt x="8573" y="9181"/>
                      </a:lnTo>
                      <a:lnTo>
                        <a:pt x="2942" y="9181"/>
                      </a:lnTo>
                      <a:cubicBezTo>
                        <a:pt x="2918" y="9359"/>
                        <a:pt x="2906" y="9550"/>
                        <a:pt x="2882" y="9728"/>
                      </a:cubicBezTo>
                      <a:lnTo>
                        <a:pt x="8573" y="9728"/>
                      </a:lnTo>
                      <a:lnTo>
                        <a:pt x="8573" y="10395"/>
                      </a:lnTo>
                      <a:lnTo>
                        <a:pt x="2799" y="10395"/>
                      </a:lnTo>
                      <a:cubicBezTo>
                        <a:pt x="2775" y="10574"/>
                        <a:pt x="2763" y="10764"/>
                        <a:pt x="2739" y="10943"/>
                      </a:cubicBezTo>
                      <a:lnTo>
                        <a:pt x="8573" y="10943"/>
                      </a:lnTo>
                      <a:lnTo>
                        <a:pt x="8573" y="11609"/>
                      </a:lnTo>
                      <a:lnTo>
                        <a:pt x="2656" y="11609"/>
                      </a:lnTo>
                      <a:cubicBezTo>
                        <a:pt x="2632" y="11800"/>
                        <a:pt x="2608" y="11979"/>
                        <a:pt x="2584" y="12157"/>
                      </a:cubicBezTo>
                      <a:lnTo>
                        <a:pt x="8573" y="12157"/>
                      </a:lnTo>
                      <a:lnTo>
                        <a:pt x="8573" y="12824"/>
                      </a:lnTo>
                      <a:lnTo>
                        <a:pt x="2501" y="12824"/>
                      </a:lnTo>
                      <a:cubicBezTo>
                        <a:pt x="2477" y="13014"/>
                        <a:pt x="2454" y="13193"/>
                        <a:pt x="2430" y="13372"/>
                      </a:cubicBezTo>
                      <a:lnTo>
                        <a:pt x="8573" y="13372"/>
                      </a:lnTo>
                      <a:lnTo>
                        <a:pt x="8573" y="14050"/>
                      </a:lnTo>
                      <a:lnTo>
                        <a:pt x="2346" y="14050"/>
                      </a:lnTo>
                      <a:cubicBezTo>
                        <a:pt x="2323" y="14229"/>
                        <a:pt x="2299" y="14407"/>
                        <a:pt x="2275" y="14598"/>
                      </a:cubicBezTo>
                      <a:lnTo>
                        <a:pt x="8573" y="14598"/>
                      </a:lnTo>
                      <a:lnTo>
                        <a:pt x="8573" y="15265"/>
                      </a:lnTo>
                      <a:lnTo>
                        <a:pt x="2192" y="15265"/>
                      </a:lnTo>
                      <a:cubicBezTo>
                        <a:pt x="2168" y="15443"/>
                        <a:pt x="2132" y="15622"/>
                        <a:pt x="2108" y="15812"/>
                      </a:cubicBezTo>
                      <a:lnTo>
                        <a:pt x="8573" y="15812"/>
                      </a:lnTo>
                      <a:lnTo>
                        <a:pt x="8573" y="16479"/>
                      </a:lnTo>
                      <a:lnTo>
                        <a:pt x="2025" y="16479"/>
                      </a:lnTo>
                      <a:lnTo>
                        <a:pt x="1953" y="17027"/>
                      </a:lnTo>
                      <a:lnTo>
                        <a:pt x="8573" y="17027"/>
                      </a:lnTo>
                      <a:lnTo>
                        <a:pt x="8573" y="17694"/>
                      </a:lnTo>
                      <a:lnTo>
                        <a:pt x="1846" y="17694"/>
                      </a:lnTo>
                      <a:cubicBezTo>
                        <a:pt x="1822" y="17872"/>
                        <a:pt x="1799" y="18063"/>
                        <a:pt x="1763" y="18241"/>
                      </a:cubicBezTo>
                      <a:lnTo>
                        <a:pt x="8573" y="18241"/>
                      </a:lnTo>
                      <a:lnTo>
                        <a:pt x="8573" y="18908"/>
                      </a:lnTo>
                      <a:lnTo>
                        <a:pt x="1668" y="18908"/>
                      </a:lnTo>
                      <a:cubicBezTo>
                        <a:pt x="1644" y="19098"/>
                        <a:pt x="1620" y="19277"/>
                        <a:pt x="1584" y="19456"/>
                      </a:cubicBezTo>
                      <a:lnTo>
                        <a:pt x="8573" y="19456"/>
                      </a:lnTo>
                      <a:lnTo>
                        <a:pt x="8573" y="20122"/>
                      </a:lnTo>
                      <a:lnTo>
                        <a:pt x="1489" y="20122"/>
                      </a:lnTo>
                      <a:cubicBezTo>
                        <a:pt x="1453" y="20313"/>
                        <a:pt x="1430" y="20491"/>
                        <a:pt x="1406" y="20670"/>
                      </a:cubicBezTo>
                      <a:lnTo>
                        <a:pt x="8573" y="20670"/>
                      </a:lnTo>
                      <a:lnTo>
                        <a:pt x="8573" y="21349"/>
                      </a:lnTo>
                      <a:lnTo>
                        <a:pt x="1299" y="21349"/>
                      </a:lnTo>
                      <a:cubicBezTo>
                        <a:pt x="1263" y="21527"/>
                        <a:pt x="1239" y="21706"/>
                        <a:pt x="1203" y="21885"/>
                      </a:cubicBezTo>
                      <a:lnTo>
                        <a:pt x="8573" y="21885"/>
                      </a:lnTo>
                      <a:lnTo>
                        <a:pt x="8573" y="22563"/>
                      </a:lnTo>
                      <a:lnTo>
                        <a:pt x="1108" y="22563"/>
                      </a:lnTo>
                      <a:cubicBezTo>
                        <a:pt x="1072" y="22742"/>
                        <a:pt x="1037" y="22920"/>
                        <a:pt x="1013" y="23111"/>
                      </a:cubicBezTo>
                      <a:lnTo>
                        <a:pt x="8573" y="23111"/>
                      </a:lnTo>
                      <a:lnTo>
                        <a:pt x="8573" y="23778"/>
                      </a:lnTo>
                      <a:lnTo>
                        <a:pt x="894" y="23778"/>
                      </a:lnTo>
                      <a:cubicBezTo>
                        <a:pt x="858" y="23956"/>
                        <a:pt x="834" y="24135"/>
                        <a:pt x="799" y="24325"/>
                      </a:cubicBezTo>
                      <a:lnTo>
                        <a:pt x="8573" y="24325"/>
                      </a:lnTo>
                      <a:lnTo>
                        <a:pt x="8573" y="24992"/>
                      </a:lnTo>
                      <a:lnTo>
                        <a:pt x="691" y="24992"/>
                      </a:lnTo>
                      <a:cubicBezTo>
                        <a:pt x="656" y="25171"/>
                        <a:pt x="620" y="25361"/>
                        <a:pt x="584" y="25540"/>
                      </a:cubicBezTo>
                      <a:lnTo>
                        <a:pt x="8573" y="25540"/>
                      </a:lnTo>
                      <a:lnTo>
                        <a:pt x="8573" y="26218"/>
                      </a:lnTo>
                      <a:lnTo>
                        <a:pt x="465" y="26218"/>
                      </a:lnTo>
                      <a:cubicBezTo>
                        <a:pt x="429" y="26397"/>
                        <a:pt x="394" y="26587"/>
                        <a:pt x="358" y="26766"/>
                      </a:cubicBezTo>
                      <a:lnTo>
                        <a:pt x="8573" y="26766"/>
                      </a:lnTo>
                      <a:lnTo>
                        <a:pt x="8573" y="27433"/>
                      </a:lnTo>
                      <a:lnTo>
                        <a:pt x="239" y="27433"/>
                      </a:lnTo>
                      <a:cubicBezTo>
                        <a:pt x="203" y="27623"/>
                        <a:pt x="168" y="27802"/>
                        <a:pt x="132" y="27981"/>
                      </a:cubicBezTo>
                      <a:lnTo>
                        <a:pt x="8573" y="27981"/>
                      </a:lnTo>
                      <a:lnTo>
                        <a:pt x="8573" y="28647"/>
                      </a:lnTo>
                      <a:lnTo>
                        <a:pt x="1" y="28647"/>
                      </a:lnTo>
                      <a:quadBezTo>
                        <a:pt x="1" y="28659"/>
                        <a:pt x="1" y="28671"/>
                      </a:quadBezTo>
                      <a:lnTo>
                        <a:pt x="1" y="28897"/>
                      </a:lnTo>
                      <a:lnTo>
                        <a:pt x="20253" y="28897"/>
                      </a:lnTo>
                      <a:lnTo>
                        <a:pt x="20253" y="28659"/>
                      </a:lnTo>
                      <a:cubicBezTo>
                        <a:pt x="20253" y="28659"/>
                        <a:pt x="20253" y="28647"/>
                        <a:pt x="20253" y="28647"/>
                      </a:cubicBezTo>
                      <a:lnTo>
                        <a:pt x="11669" y="28647"/>
                      </a:lnTo>
                      <a:lnTo>
                        <a:pt x="11669" y="27981"/>
                      </a:lnTo>
                      <a:lnTo>
                        <a:pt x="20110" y="27981"/>
                      </a:lnTo>
                      <a:cubicBezTo>
                        <a:pt x="20075" y="27790"/>
                        <a:pt x="20039" y="27611"/>
                        <a:pt x="20003" y="27433"/>
                      </a:cubicBezTo>
                      <a:lnTo>
                        <a:pt x="11669" y="27433"/>
                      </a:lnTo>
                      <a:lnTo>
                        <a:pt x="11669" y="26754"/>
                      </a:lnTo>
                      <a:lnTo>
                        <a:pt x="19884" y="26754"/>
                      </a:lnTo>
                      <a:cubicBezTo>
                        <a:pt x="19849" y="26576"/>
                        <a:pt x="19813" y="26397"/>
                        <a:pt x="19777" y="26206"/>
                      </a:cubicBezTo>
                      <a:lnTo>
                        <a:pt x="11669" y="26206"/>
                      </a:lnTo>
                      <a:lnTo>
                        <a:pt x="11669" y="25540"/>
                      </a:lnTo>
                      <a:lnTo>
                        <a:pt x="19658" y="25540"/>
                      </a:lnTo>
                      <a:cubicBezTo>
                        <a:pt x="19622" y="25361"/>
                        <a:pt x="19599" y="25183"/>
                        <a:pt x="19563" y="24992"/>
                      </a:cubicBezTo>
                      <a:lnTo>
                        <a:pt x="11669" y="24992"/>
                      </a:lnTo>
                      <a:lnTo>
                        <a:pt x="11669" y="24325"/>
                      </a:lnTo>
                      <a:lnTo>
                        <a:pt x="19444" y="24325"/>
                      </a:lnTo>
                      <a:cubicBezTo>
                        <a:pt x="19420" y="24147"/>
                        <a:pt x="19384" y="23968"/>
                        <a:pt x="19348" y="23778"/>
                      </a:cubicBezTo>
                      <a:lnTo>
                        <a:pt x="11669" y="23778"/>
                      </a:lnTo>
                      <a:lnTo>
                        <a:pt x="11669" y="23111"/>
                      </a:lnTo>
                      <a:lnTo>
                        <a:pt x="19241" y="23111"/>
                      </a:lnTo>
                      <a:cubicBezTo>
                        <a:pt x="19218" y="22932"/>
                        <a:pt x="19182" y="22742"/>
                        <a:pt x="19158" y="22563"/>
                      </a:cubicBezTo>
                      <a:lnTo>
                        <a:pt x="11669" y="22563"/>
                      </a:lnTo>
                      <a:lnTo>
                        <a:pt x="11669" y="21896"/>
                      </a:lnTo>
                      <a:lnTo>
                        <a:pt x="19039" y="21896"/>
                      </a:lnTo>
                      <a:cubicBezTo>
                        <a:pt x="19003" y="21718"/>
                        <a:pt x="18979" y="21527"/>
                        <a:pt x="18956" y="21349"/>
                      </a:cubicBezTo>
                      <a:lnTo>
                        <a:pt x="11669" y="21349"/>
                      </a:lnTo>
                      <a:lnTo>
                        <a:pt x="11669" y="20682"/>
                      </a:lnTo>
                      <a:lnTo>
                        <a:pt x="18848" y="20682"/>
                      </a:lnTo>
                      <a:cubicBezTo>
                        <a:pt x="18813" y="20491"/>
                        <a:pt x="18789" y="20313"/>
                        <a:pt x="18753" y="20134"/>
                      </a:cubicBezTo>
                      <a:lnTo>
                        <a:pt x="11669" y="20134"/>
                      </a:lnTo>
                      <a:lnTo>
                        <a:pt x="11669" y="19456"/>
                      </a:lnTo>
                      <a:lnTo>
                        <a:pt x="18670" y="19456"/>
                      </a:lnTo>
                      <a:cubicBezTo>
                        <a:pt x="18634" y="19277"/>
                        <a:pt x="18610" y="19098"/>
                        <a:pt x="18586" y="18908"/>
                      </a:cubicBezTo>
                      <a:lnTo>
                        <a:pt x="11669" y="18908"/>
                      </a:lnTo>
                      <a:lnTo>
                        <a:pt x="11669" y="18241"/>
                      </a:lnTo>
                      <a:lnTo>
                        <a:pt x="18479" y="18241"/>
                      </a:lnTo>
                      <a:cubicBezTo>
                        <a:pt x="18444" y="18063"/>
                        <a:pt x="18420" y="17884"/>
                        <a:pt x="18396" y="17694"/>
                      </a:cubicBezTo>
                      <a:lnTo>
                        <a:pt x="11669" y="17694"/>
                      </a:lnTo>
                      <a:lnTo>
                        <a:pt x="11669" y="17027"/>
                      </a:lnTo>
                      <a:lnTo>
                        <a:pt x="18301" y="17027"/>
                      </a:lnTo>
                      <a:cubicBezTo>
                        <a:pt x="18277" y="16848"/>
                        <a:pt x="18253" y="16670"/>
                        <a:pt x="18217" y="16479"/>
                      </a:cubicBezTo>
                      <a:lnTo>
                        <a:pt x="11669" y="16479"/>
                      </a:lnTo>
                      <a:lnTo>
                        <a:pt x="11669" y="15812"/>
                      </a:lnTo>
                      <a:lnTo>
                        <a:pt x="18134" y="15812"/>
                      </a:lnTo>
                      <a:cubicBezTo>
                        <a:pt x="18110" y="15634"/>
                        <a:pt x="18086" y="15443"/>
                        <a:pt x="18051" y="15265"/>
                      </a:cubicBezTo>
                      <a:lnTo>
                        <a:pt x="11669" y="15265"/>
                      </a:lnTo>
                      <a:lnTo>
                        <a:pt x="11669" y="14598"/>
                      </a:lnTo>
                      <a:lnTo>
                        <a:pt x="17967" y="14598"/>
                      </a:lnTo>
                      <a:lnTo>
                        <a:pt x="17896" y="14050"/>
                      </a:lnTo>
                      <a:lnTo>
                        <a:pt x="11669" y="14050"/>
                      </a:lnTo>
                      <a:lnTo>
                        <a:pt x="11669" y="13383"/>
                      </a:lnTo>
                      <a:lnTo>
                        <a:pt x="17813" y="13383"/>
                      </a:lnTo>
                      <a:cubicBezTo>
                        <a:pt x="17789" y="13193"/>
                        <a:pt x="17765" y="13014"/>
                        <a:pt x="17741" y="12836"/>
                      </a:cubicBezTo>
                      <a:lnTo>
                        <a:pt x="11669" y="12836"/>
                      </a:lnTo>
                      <a:lnTo>
                        <a:pt x="11669" y="12157"/>
                      </a:lnTo>
                      <a:lnTo>
                        <a:pt x="17658" y="12157"/>
                      </a:lnTo>
                      <a:lnTo>
                        <a:pt x="17586" y="11621"/>
                      </a:lnTo>
                      <a:lnTo>
                        <a:pt x="11669" y="11621"/>
                      </a:lnTo>
                      <a:lnTo>
                        <a:pt x="11669" y="10943"/>
                      </a:lnTo>
                      <a:lnTo>
                        <a:pt x="17503" y="10943"/>
                      </a:lnTo>
                      <a:cubicBezTo>
                        <a:pt x="17491" y="10764"/>
                        <a:pt x="17467" y="10586"/>
                        <a:pt x="17443" y="10395"/>
                      </a:cubicBezTo>
                      <a:lnTo>
                        <a:pt x="11669" y="10395"/>
                      </a:lnTo>
                      <a:lnTo>
                        <a:pt x="11669" y="9728"/>
                      </a:lnTo>
                      <a:lnTo>
                        <a:pt x="17360" y="9728"/>
                      </a:lnTo>
                      <a:cubicBezTo>
                        <a:pt x="17348" y="9550"/>
                        <a:pt x="17324" y="9371"/>
                        <a:pt x="17301" y="9181"/>
                      </a:cubicBezTo>
                      <a:lnTo>
                        <a:pt x="11669" y="9181"/>
                      </a:lnTo>
                      <a:lnTo>
                        <a:pt x="11669" y="8514"/>
                      </a:lnTo>
                      <a:lnTo>
                        <a:pt x="17229" y="8514"/>
                      </a:lnTo>
                      <a:cubicBezTo>
                        <a:pt x="17205" y="8323"/>
                        <a:pt x="17182" y="8145"/>
                        <a:pt x="17170" y="7966"/>
                      </a:cubicBezTo>
                      <a:lnTo>
                        <a:pt x="11669" y="7966"/>
                      </a:lnTo>
                      <a:lnTo>
                        <a:pt x="11669" y="7287"/>
                      </a:lnTo>
                      <a:lnTo>
                        <a:pt x="17098" y="7287"/>
                      </a:lnTo>
                      <a:lnTo>
                        <a:pt x="17039" y="6740"/>
                      </a:lnTo>
                      <a:lnTo>
                        <a:pt x="11669" y="6740"/>
                      </a:lnTo>
                      <a:lnTo>
                        <a:pt x="11669" y="6073"/>
                      </a:lnTo>
                      <a:lnTo>
                        <a:pt x="16967" y="6073"/>
                      </a:lnTo>
                      <a:cubicBezTo>
                        <a:pt x="16943" y="5894"/>
                        <a:pt x="16932" y="5716"/>
                        <a:pt x="16908" y="5525"/>
                      </a:cubicBezTo>
                      <a:lnTo>
                        <a:pt x="11669" y="5525"/>
                      </a:lnTo>
                      <a:lnTo>
                        <a:pt x="11669" y="4859"/>
                      </a:lnTo>
                      <a:lnTo>
                        <a:pt x="16836" y="4859"/>
                      </a:lnTo>
                      <a:lnTo>
                        <a:pt x="16789" y="4311"/>
                      </a:lnTo>
                      <a:lnTo>
                        <a:pt x="11669" y="4311"/>
                      </a:lnTo>
                      <a:lnTo>
                        <a:pt x="11669" y="3644"/>
                      </a:lnTo>
                      <a:lnTo>
                        <a:pt x="16729" y="3644"/>
                      </a:lnTo>
                      <a:lnTo>
                        <a:pt x="16681" y="3097"/>
                      </a:lnTo>
                      <a:lnTo>
                        <a:pt x="11669" y="3097"/>
                      </a:lnTo>
                      <a:lnTo>
                        <a:pt x="11669" y="2430"/>
                      </a:lnTo>
                      <a:lnTo>
                        <a:pt x="16610" y="2430"/>
                      </a:lnTo>
                      <a:cubicBezTo>
                        <a:pt x="16586" y="2251"/>
                        <a:pt x="16574" y="2061"/>
                        <a:pt x="16551" y="1882"/>
                      </a:cubicBezTo>
                      <a:lnTo>
                        <a:pt x="11669" y="1882"/>
                      </a:lnTo>
                      <a:lnTo>
                        <a:pt x="11669" y="1215"/>
                      </a:lnTo>
                      <a:lnTo>
                        <a:pt x="16491" y="1215"/>
                      </a:lnTo>
                      <a:cubicBezTo>
                        <a:pt x="16479" y="1037"/>
                        <a:pt x="16467" y="846"/>
                        <a:pt x="16443" y="668"/>
                      </a:cubicBezTo>
                      <a:lnTo>
                        <a:pt x="11669" y="668"/>
                      </a:lnTo>
                      <a:lnTo>
                        <a:pt x="116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72" name="Google Shape;3383;p71"/>
                <p:cNvSpPr/>
                <p:nvPr/>
              </p:nvSpPr>
              <p:spPr>
                <a:xfrm>
                  <a:off x="3322655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cubicBezTo>
                        <a:pt x="25" y="441"/>
                        <a:pt x="36" y="227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73" name="Google Shape;3384;p71"/>
                <p:cNvSpPr/>
                <p:nvPr/>
              </p:nvSpPr>
              <p:spPr>
                <a:xfrm>
                  <a:off x="3341444" y="3377972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27"/>
                        <a:pt x="0" y="453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74" name="Google Shape;3385;p71"/>
                <p:cNvSpPr/>
                <p:nvPr/>
              </p:nvSpPr>
              <p:spPr>
                <a:xfrm>
                  <a:off x="3320976" y="3968421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0"/>
                      </a:moveTo>
                      <a:lnTo>
                        <a:pt x="48" y="0"/>
                      </a:ln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0" y="667"/>
                      </a:lnTo>
                      <a:cubicBezTo>
                        <a:pt x="24" y="441"/>
                        <a:pt x="36" y="227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75" name="Google Shape;3386;p71"/>
                <p:cNvSpPr/>
                <p:nvPr/>
              </p:nvSpPr>
              <p:spPr>
                <a:xfrm>
                  <a:off x="3341201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2" y="1"/>
                      </a:moveTo>
                      <a:cubicBezTo>
                        <a:pt x="1" y="227"/>
                        <a:pt x="1" y="453"/>
                        <a:pt x="1" y="667"/>
                      </a:cubicBezTo>
                      <a:lnTo>
                        <a:pt x="3203" y="667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76" name="Google Shape;3387;p71"/>
                <p:cNvSpPr/>
                <p:nvPr/>
              </p:nvSpPr>
              <p:spPr>
                <a:xfrm>
                  <a:off x="3341444" y="3328846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15"/>
                        <a:pt x="0" y="441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77" name="Google Shape;3388;p71"/>
                <p:cNvSpPr/>
                <p:nvPr/>
              </p:nvSpPr>
              <p:spPr>
                <a:xfrm>
                  <a:off x="3317356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60" y="0"/>
                      </a:moveTo>
                      <a:lnTo>
                        <a:pt x="60" y="0"/>
                      </a:lnTo>
                      <a:cubicBezTo>
                        <a:pt x="37" y="226"/>
                        <a:pt x="25" y="453"/>
                        <a:pt x="1" y="667"/>
                      </a:cubicBezTo>
                      <a:lnTo>
                        <a:pt x="1" y="667"/>
                      </a:lnTo>
                      <a:cubicBezTo>
                        <a:pt x="25" y="453"/>
                        <a:pt x="37" y="226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78" name="Google Shape;3389;p71"/>
                <p:cNvSpPr/>
                <p:nvPr/>
              </p:nvSpPr>
              <p:spPr>
                <a:xfrm>
                  <a:off x="3315677" y="4042101"/>
                  <a:ext cx="99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596" extrusionOk="0">
                      <a:moveTo>
                        <a:pt x="48" y="1"/>
                      </a:moveTo>
                      <a:cubicBezTo>
                        <a:pt x="26" y="191"/>
                        <a:pt x="14" y="380"/>
                        <a:pt x="3" y="561"/>
                      </a:cubicBezTo>
                      <a:lnTo>
                        <a:pt x="3" y="561"/>
                      </a:lnTo>
                      <a:cubicBezTo>
                        <a:pt x="15" y="371"/>
                        <a:pt x="37" y="191"/>
                        <a:pt x="48" y="1"/>
                      </a:cubicBezTo>
                      <a:close/>
                      <a:moveTo>
                        <a:pt x="3" y="561"/>
                      </a:moveTo>
                      <a:lnTo>
                        <a:pt x="3" y="561"/>
                      </a:lnTo>
                      <a:cubicBezTo>
                        <a:pt x="2" y="572"/>
                        <a:pt x="1" y="584"/>
                        <a:pt x="0" y="596"/>
                      </a:cubicBezTo>
                      <a:cubicBezTo>
                        <a:pt x="1" y="584"/>
                        <a:pt x="2" y="572"/>
                        <a:pt x="3" y="56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79" name="Google Shape;3390;p71"/>
                <p:cNvSpPr/>
                <p:nvPr/>
              </p:nvSpPr>
              <p:spPr>
                <a:xfrm>
                  <a:off x="3319297" y="3993217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48" y="1"/>
                      </a:moveTo>
                      <a:lnTo>
                        <a:pt x="0" y="667"/>
                      </a:lnTo>
                      <a:cubicBezTo>
                        <a:pt x="24" y="441"/>
                        <a:pt x="36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0" name="Google Shape;3391;p71"/>
                <p:cNvSpPr/>
                <p:nvPr/>
              </p:nvSpPr>
              <p:spPr>
                <a:xfrm>
                  <a:off x="3341444" y="3353399"/>
                  <a:ext cx="6455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80" extrusionOk="0">
                      <a:moveTo>
                        <a:pt x="0" y="1"/>
                      </a:moveTo>
                      <a:cubicBezTo>
                        <a:pt x="0" y="203"/>
                        <a:pt x="0" y="418"/>
                        <a:pt x="0" y="620"/>
                      </a:cubicBezTo>
                      <a:lnTo>
                        <a:pt x="0" y="680"/>
                      </a:lnTo>
                      <a:lnTo>
                        <a:pt x="3191" y="680"/>
                      </a:lnTo>
                      <a:lnTo>
                        <a:pt x="319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1" name="Google Shape;3392;p71"/>
                <p:cNvSpPr/>
                <p:nvPr/>
              </p:nvSpPr>
              <p:spPr>
                <a:xfrm>
                  <a:off x="3329875" y="382079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5" y="1"/>
                      </a:moveTo>
                      <a:lnTo>
                        <a:pt x="1" y="668"/>
                      </a:lnTo>
                      <a:lnTo>
                        <a:pt x="13" y="668"/>
                      </a:lnTo>
                      <a:cubicBezTo>
                        <a:pt x="13" y="441"/>
                        <a:pt x="37" y="227"/>
                        <a:pt x="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2" name="Google Shape;3393;p71"/>
                <p:cNvSpPr/>
                <p:nvPr/>
              </p:nvSpPr>
              <p:spPr>
                <a:xfrm>
                  <a:off x="3341201" y="3427342"/>
                  <a:ext cx="64801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7" extrusionOk="0">
                      <a:moveTo>
                        <a:pt x="1" y="0"/>
                      </a:moveTo>
                      <a:cubicBezTo>
                        <a:pt x="1" y="214"/>
                        <a:pt x="1" y="441"/>
                        <a:pt x="1" y="667"/>
                      </a:cubicBezTo>
                      <a:lnTo>
                        <a:pt x="3203" y="66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3" name="Google Shape;3394;p71"/>
                <p:cNvSpPr/>
                <p:nvPr/>
              </p:nvSpPr>
              <p:spPr>
                <a:xfrm>
                  <a:off x="3328439" y="3845372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lnTo>
                        <a:pt x="1" y="667"/>
                      </a:lnTo>
                      <a:lnTo>
                        <a:pt x="12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4" name="Google Shape;3395;p71"/>
                <p:cNvSpPr/>
                <p:nvPr/>
              </p:nvSpPr>
              <p:spPr>
                <a:xfrm>
                  <a:off x="3558175" y="4042101"/>
                  <a:ext cx="97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03"/>
                        <a:pt x="24" y="394"/>
                        <a:pt x="48" y="596"/>
                      </a:cubicBezTo>
                      <a:cubicBezTo>
                        <a:pt x="24" y="394"/>
                        <a:pt x="12" y="20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5" name="Google Shape;3396;p71"/>
                <p:cNvSpPr/>
                <p:nvPr/>
              </p:nvSpPr>
              <p:spPr>
                <a:xfrm>
                  <a:off x="3340230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3" y="0"/>
                      </a:moveTo>
                      <a:cubicBezTo>
                        <a:pt x="13" y="227"/>
                        <a:pt x="1" y="441"/>
                        <a:pt x="1" y="667"/>
                      </a:cubicBez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6" name="Google Shape;3397;p71"/>
                <p:cNvSpPr/>
                <p:nvPr/>
              </p:nvSpPr>
              <p:spPr>
                <a:xfrm>
                  <a:off x="3554555" y="3992974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668"/>
                      </a:moveTo>
                      <a:cubicBezTo>
                        <a:pt x="36" y="453"/>
                        <a:pt x="12" y="227"/>
                        <a:pt x="0" y="1"/>
                      </a:cubicBezTo>
                      <a:lnTo>
                        <a:pt x="0" y="1"/>
                      </a:lnTo>
                      <a:cubicBezTo>
                        <a:pt x="12" y="227"/>
                        <a:pt x="36" y="453"/>
                        <a:pt x="48" y="6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7" name="Google Shape;3398;p71"/>
                <p:cNvSpPr/>
                <p:nvPr/>
              </p:nvSpPr>
              <p:spPr>
                <a:xfrm>
                  <a:off x="3552876" y="3968421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7"/>
                        <a:pt x="24" y="441"/>
                        <a:pt x="48" y="667"/>
                      </a:cubicBezTo>
                      <a:cubicBezTo>
                        <a:pt x="36" y="441"/>
                        <a:pt x="12" y="22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8" name="Google Shape;3399;p71"/>
                <p:cNvSpPr/>
                <p:nvPr/>
              </p:nvSpPr>
              <p:spPr>
                <a:xfrm>
                  <a:off x="3339765" y="3525574"/>
                  <a:ext cx="6623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668" extrusionOk="0">
                      <a:moveTo>
                        <a:pt x="12" y="1"/>
                      </a:moveTo>
                      <a:cubicBezTo>
                        <a:pt x="12" y="227"/>
                        <a:pt x="12" y="441"/>
                        <a:pt x="0" y="668"/>
                      </a:cubicBezTo>
                      <a:lnTo>
                        <a:pt x="3274" y="668"/>
                      </a:lnTo>
                      <a:lnTo>
                        <a:pt x="327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89" name="Google Shape;3400;p71"/>
                <p:cNvSpPr/>
                <p:nvPr/>
              </p:nvSpPr>
              <p:spPr>
                <a:xfrm>
                  <a:off x="3556233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1" y="0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37" y="453"/>
                        <a:pt x="25" y="226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0" name="Google Shape;3401;p71"/>
                <p:cNvSpPr/>
                <p:nvPr/>
              </p:nvSpPr>
              <p:spPr>
                <a:xfrm>
                  <a:off x="3340958" y="3451895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cubicBezTo>
                        <a:pt x="1" y="215"/>
                        <a:pt x="1" y="441"/>
                        <a:pt x="1" y="667"/>
                      </a:cubicBez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1" name="Google Shape;3402;p71"/>
                <p:cNvSpPr/>
                <p:nvPr/>
              </p:nvSpPr>
              <p:spPr>
                <a:xfrm>
                  <a:off x="3324111" y="3919295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48" y="0"/>
                      </a:moveTo>
                      <a:cubicBezTo>
                        <a:pt x="36" y="215"/>
                        <a:pt x="12" y="441"/>
                        <a:pt x="0" y="667"/>
                      </a:cubicBezTo>
                      <a:lnTo>
                        <a:pt x="12" y="667"/>
                      </a:lnTo>
                      <a:cubicBezTo>
                        <a:pt x="24" y="441"/>
                        <a:pt x="36" y="227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2" name="Google Shape;3403;p71"/>
                <p:cNvSpPr/>
                <p:nvPr/>
              </p:nvSpPr>
              <p:spPr>
                <a:xfrm>
                  <a:off x="3325790" y="3894499"/>
                  <a:ext cx="99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79" extrusionOk="0">
                      <a:moveTo>
                        <a:pt x="36" y="0"/>
                      </a:moveTo>
                      <a:cubicBezTo>
                        <a:pt x="24" y="226"/>
                        <a:pt x="12" y="453"/>
                        <a:pt x="1" y="679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3" name="Google Shape;3404;p71"/>
                <p:cNvSpPr/>
                <p:nvPr/>
              </p:nvSpPr>
              <p:spPr>
                <a:xfrm>
                  <a:off x="332722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7" y="1"/>
                      </a:moveTo>
                      <a:lnTo>
                        <a:pt x="1" y="667"/>
                      </a:lnTo>
                      <a:cubicBezTo>
                        <a:pt x="25" y="453"/>
                        <a:pt x="37" y="227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4" name="Google Shape;3405;p71"/>
                <p:cNvSpPr/>
                <p:nvPr/>
              </p:nvSpPr>
              <p:spPr>
                <a:xfrm>
                  <a:off x="3560096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" y="87"/>
                        <a:pt x="11" y="173"/>
                        <a:pt x="19" y="258"/>
                      </a:cubicBezTo>
                      <a:lnTo>
                        <a:pt x="19" y="258"/>
                      </a:lnTo>
                      <a:lnTo>
                        <a:pt x="0" y="0"/>
                      </a:lnTo>
                      <a:close/>
                      <a:moveTo>
                        <a:pt x="19" y="258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45" y="528"/>
                        <a:pt x="31" y="394"/>
                        <a:pt x="19" y="25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5" name="Google Shape;3406;p71"/>
                <p:cNvSpPr/>
                <p:nvPr/>
              </p:nvSpPr>
              <p:spPr>
                <a:xfrm>
                  <a:off x="3559125" y="4054863"/>
                  <a:ext cx="20" cy="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9" extrusionOk="0">
                      <a:moveTo>
                        <a:pt x="1" y="48"/>
                      </a:moveTo>
                      <a:cubicBezTo>
                        <a:pt x="1" y="25"/>
                        <a:pt x="1" y="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6" name="Google Shape;3407;p71"/>
                <p:cNvSpPr/>
                <p:nvPr/>
              </p:nvSpPr>
              <p:spPr>
                <a:xfrm>
                  <a:off x="3340473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3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7" name="Google Shape;3408;p71"/>
                <p:cNvSpPr/>
                <p:nvPr/>
              </p:nvSpPr>
              <p:spPr>
                <a:xfrm>
                  <a:off x="3313513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60" y="0"/>
                      </a:moveTo>
                      <a:lnTo>
                        <a:pt x="60" y="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8" name="Google Shape;3409;p71"/>
                <p:cNvSpPr/>
                <p:nvPr/>
              </p:nvSpPr>
              <p:spPr>
                <a:xfrm>
                  <a:off x="334095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3" y="667"/>
                      </a:ln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899" name="Google Shape;3410;p71"/>
                <p:cNvSpPr/>
                <p:nvPr/>
              </p:nvSpPr>
              <p:spPr>
                <a:xfrm>
                  <a:off x="3341201" y="3304273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cubicBezTo>
                        <a:pt x="1" y="215"/>
                        <a:pt x="1" y="442"/>
                        <a:pt x="1" y="668"/>
                      </a:cubicBezTo>
                      <a:lnTo>
                        <a:pt x="3203" y="668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0" name="Google Shape;3411;p71"/>
                <p:cNvSpPr/>
                <p:nvPr/>
              </p:nvSpPr>
              <p:spPr>
                <a:xfrm>
                  <a:off x="3315677" y="4054377"/>
                  <a:ext cx="20" cy="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" extrusionOk="0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1" name="Google Shape;3412;p71"/>
                <p:cNvSpPr/>
                <p:nvPr/>
              </p:nvSpPr>
              <p:spPr>
                <a:xfrm>
                  <a:off x="3340716" y="3254924"/>
                  <a:ext cx="6528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79" extrusionOk="0">
                      <a:moveTo>
                        <a:pt x="1" y="0"/>
                      </a:moveTo>
                      <a:cubicBezTo>
                        <a:pt x="1" y="226"/>
                        <a:pt x="13" y="453"/>
                        <a:pt x="13" y="679"/>
                      </a:cubicBezTo>
                      <a:lnTo>
                        <a:pt x="3227" y="679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2" name="Google Shape;3413;p71"/>
                <p:cNvSpPr/>
                <p:nvPr/>
              </p:nvSpPr>
              <p:spPr>
                <a:xfrm>
                  <a:off x="3468578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3" name="Google Shape;3414;p71"/>
                <p:cNvSpPr/>
                <p:nvPr/>
              </p:nvSpPr>
              <p:spPr>
                <a:xfrm>
                  <a:off x="3468578" y="3427342"/>
                  <a:ext cx="6504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4" name="Google Shape;3415;p71"/>
                <p:cNvSpPr/>
                <p:nvPr/>
              </p:nvSpPr>
              <p:spPr>
                <a:xfrm>
                  <a:off x="3468578" y="3353399"/>
                  <a:ext cx="64801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80" extrusionOk="0">
                      <a:moveTo>
                        <a:pt x="1" y="1"/>
                      </a:moveTo>
                      <a:lnTo>
                        <a:pt x="1" y="680"/>
                      </a:lnTo>
                      <a:lnTo>
                        <a:pt x="3204" y="680"/>
                      </a:lnTo>
                      <a:lnTo>
                        <a:pt x="3204" y="620"/>
                      </a:lnTo>
                      <a:lnTo>
                        <a:pt x="32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5" name="Google Shape;3416;p71"/>
                <p:cNvSpPr/>
                <p:nvPr/>
              </p:nvSpPr>
              <p:spPr>
                <a:xfrm>
                  <a:off x="3468578" y="3377972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6" name="Google Shape;3417;p71"/>
                <p:cNvSpPr/>
                <p:nvPr/>
              </p:nvSpPr>
              <p:spPr>
                <a:xfrm>
                  <a:off x="3551177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lnTo>
                        <a:pt x="37" y="668"/>
                      </a:lnTo>
                      <a:lnTo>
                        <a:pt x="48" y="668"/>
                      </a:lnTo>
                      <a:cubicBezTo>
                        <a:pt x="37" y="441"/>
                        <a:pt x="25" y="21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7" name="Google Shape;3418;p71"/>
                <p:cNvSpPr/>
                <p:nvPr/>
              </p:nvSpPr>
              <p:spPr>
                <a:xfrm>
                  <a:off x="3468578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99" y="667"/>
                      </a:lnTo>
                      <a:lnTo>
                        <a:pt x="32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8" name="Google Shape;3419;p71"/>
                <p:cNvSpPr/>
                <p:nvPr/>
              </p:nvSpPr>
              <p:spPr>
                <a:xfrm>
                  <a:off x="3468578" y="3525574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75" y="668"/>
                      </a:lnTo>
                      <a:cubicBezTo>
                        <a:pt x="3275" y="441"/>
                        <a:pt x="3275" y="227"/>
                        <a:pt x="32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09" name="Google Shape;3420;p71"/>
                <p:cNvSpPr/>
                <p:nvPr/>
              </p:nvSpPr>
              <p:spPr>
                <a:xfrm>
                  <a:off x="3468578" y="332884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192" y="667"/>
                      </a:lnTo>
                      <a:cubicBezTo>
                        <a:pt x="3204" y="441"/>
                        <a:pt x="3204" y="215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0" name="Google Shape;3421;p71"/>
                <p:cNvSpPr/>
                <p:nvPr/>
              </p:nvSpPr>
              <p:spPr>
                <a:xfrm>
                  <a:off x="3468578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1" name="Google Shape;3422;p71"/>
                <p:cNvSpPr/>
                <p:nvPr/>
              </p:nvSpPr>
              <p:spPr>
                <a:xfrm>
                  <a:off x="3340473" y="3230350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3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2" name="Google Shape;3423;p71"/>
                <p:cNvSpPr/>
                <p:nvPr/>
              </p:nvSpPr>
              <p:spPr>
                <a:xfrm>
                  <a:off x="3468578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3" name="Google Shape;3424;p71"/>
                <p:cNvSpPr/>
                <p:nvPr/>
              </p:nvSpPr>
              <p:spPr>
                <a:xfrm>
                  <a:off x="3468578" y="3451895"/>
                  <a:ext cx="6528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cubicBezTo>
                        <a:pt x="3228" y="441"/>
                        <a:pt x="3228" y="215"/>
                        <a:pt x="32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4" name="Google Shape;3425;p71"/>
                <p:cNvSpPr/>
                <p:nvPr/>
              </p:nvSpPr>
              <p:spPr>
                <a:xfrm>
                  <a:off x="3468578" y="3304273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04" y="668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5" name="Google Shape;3426;p71"/>
                <p:cNvSpPr/>
                <p:nvPr/>
              </p:nvSpPr>
              <p:spPr>
                <a:xfrm>
                  <a:off x="3336145" y="3673197"/>
                  <a:ext cx="698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668" extrusionOk="0">
                      <a:moveTo>
                        <a:pt x="12" y="0"/>
                      </a:moveTo>
                      <a:cubicBezTo>
                        <a:pt x="12" y="227"/>
                        <a:pt x="1" y="453"/>
                        <a:pt x="1" y="667"/>
                      </a:cubicBezTo>
                      <a:lnTo>
                        <a:pt x="3453" y="667"/>
                      </a:lnTo>
                      <a:lnTo>
                        <a:pt x="34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6" name="Google Shape;3427;p71"/>
                <p:cNvSpPr/>
                <p:nvPr/>
              </p:nvSpPr>
              <p:spPr>
                <a:xfrm>
                  <a:off x="3468578" y="3205797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cubicBezTo>
                        <a:pt x="3263" y="441"/>
                        <a:pt x="3263" y="227"/>
                        <a:pt x="32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7" name="Google Shape;3428;p71"/>
                <p:cNvSpPr/>
                <p:nvPr/>
              </p:nvSpPr>
              <p:spPr>
                <a:xfrm>
                  <a:off x="3333253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4" y="1"/>
                      </a:moveTo>
                      <a:cubicBezTo>
                        <a:pt x="13" y="215"/>
                        <a:pt x="1" y="441"/>
                        <a:pt x="1" y="667"/>
                      </a:cubicBezTo>
                      <a:lnTo>
                        <a:pt x="13" y="6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8" name="Google Shape;3429;p71"/>
                <p:cNvSpPr/>
                <p:nvPr/>
              </p:nvSpPr>
              <p:spPr>
                <a:xfrm>
                  <a:off x="3337581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lnTo>
                        <a:pt x="338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19" name="Google Shape;3430;p71"/>
                <p:cNvSpPr/>
                <p:nvPr/>
              </p:nvSpPr>
              <p:spPr>
                <a:xfrm>
                  <a:off x="3334223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2" y="667"/>
                      </a:lnTo>
                      <a:cubicBezTo>
                        <a:pt x="24" y="453"/>
                        <a:pt x="24" y="226"/>
                        <a:pt x="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0" name="Google Shape;3431;p71"/>
                <p:cNvSpPr/>
                <p:nvPr/>
              </p:nvSpPr>
              <p:spPr>
                <a:xfrm>
                  <a:off x="3335174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25" y="1"/>
                      </a:moveTo>
                      <a:cubicBezTo>
                        <a:pt x="13" y="227"/>
                        <a:pt x="1" y="453"/>
                        <a:pt x="1" y="668"/>
                      </a:cubicBezTo>
                      <a:lnTo>
                        <a:pt x="3501" y="668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1" name="Google Shape;3432;p71"/>
                <p:cNvSpPr/>
                <p:nvPr/>
              </p:nvSpPr>
              <p:spPr>
                <a:xfrm>
                  <a:off x="3336873" y="3648381"/>
                  <a:ext cx="6912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680" extrusionOk="0">
                      <a:moveTo>
                        <a:pt x="24" y="1"/>
                      </a:moveTo>
                      <a:lnTo>
                        <a:pt x="0" y="680"/>
                      </a:lnTo>
                      <a:lnTo>
                        <a:pt x="3417" y="680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2" name="Google Shape;3433;p71"/>
                <p:cNvSpPr/>
                <p:nvPr/>
              </p:nvSpPr>
              <p:spPr>
                <a:xfrm>
                  <a:off x="346857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3" name="Google Shape;3434;p71"/>
                <p:cNvSpPr/>
                <p:nvPr/>
              </p:nvSpPr>
              <p:spPr>
                <a:xfrm>
                  <a:off x="3340008" y="3205797"/>
                  <a:ext cx="6599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668" extrusionOk="0">
                      <a:moveTo>
                        <a:pt x="0" y="0"/>
                      </a:moveTo>
                      <a:cubicBezTo>
                        <a:pt x="12" y="227"/>
                        <a:pt x="12" y="441"/>
                        <a:pt x="12" y="667"/>
                      </a:cubicBezTo>
                      <a:lnTo>
                        <a:pt x="3262" y="667"/>
                      </a:lnTo>
                      <a:lnTo>
                        <a:pt x="32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4" name="Google Shape;3435;p71"/>
                <p:cNvSpPr/>
                <p:nvPr/>
              </p:nvSpPr>
              <p:spPr>
                <a:xfrm>
                  <a:off x="3468578" y="3230350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cubicBezTo>
                        <a:pt x="3239" y="453"/>
                        <a:pt x="3251" y="227"/>
                        <a:pt x="32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5" name="Google Shape;3436;p71"/>
                <p:cNvSpPr/>
                <p:nvPr/>
              </p:nvSpPr>
              <p:spPr>
                <a:xfrm>
                  <a:off x="3468578" y="3254924"/>
                  <a:ext cx="65529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3216" y="679"/>
                      </a:lnTo>
                      <a:cubicBezTo>
                        <a:pt x="3228" y="453"/>
                        <a:pt x="3228" y="226"/>
                        <a:pt x="32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6" name="Google Shape;3437;p71"/>
                <p:cNvSpPr/>
                <p:nvPr/>
              </p:nvSpPr>
              <p:spPr>
                <a:xfrm>
                  <a:off x="354298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0"/>
                      </a:moveTo>
                      <a:cubicBezTo>
                        <a:pt x="13" y="227"/>
                        <a:pt x="13" y="441"/>
                        <a:pt x="25" y="667"/>
                      </a:cubicBezTo>
                      <a:lnTo>
                        <a:pt x="49" y="66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7" name="Google Shape;3438;p71"/>
                <p:cNvSpPr/>
                <p:nvPr/>
              </p:nvSpPr>
              <p:spPr>
                <a:xfrm>
                  <a:off x="3338309" y="3599517"/>
                  <a:ext cx="67693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667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46" y="667"/>
                      </a:lnTo>
                      <a:lnTo>
                        <a:pt x="334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8" name="Google Shape;3439;p71"/>
                <p:cNvSpPr/>
                <p:nvPr/>
              </p:nvSpPr>
              <p:spPr>
                <a:xfrm>
                  <a:off x="3543957" y="3820799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3" y="227"/>
                        <a:pt x="24" y="441"/>
                        <a:pt x="36" y="668"/>
                      </a:cubicBezTo>
                      <a:lnTo>
                        <a:pt x="48" y="668"/>
                      </a:lnTo>
                      <a:cubicBezTo>
                        <a:pt x="36" y="453"/>
                        <a:pt x="24" y="227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29" name="Google Shape;3440;p71"/>
                <p:cNvSpPr/>
                <p:nvPr/>
              </p:nvSpPr>
              <p:spPr>
                <a:xfrm>
                  <a:off x="3540822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1" y="1"/>
                      </a:moveTo>
                      <a:lnTo>
                        <a:pt x="25" y="667"/>
                      </a:lnTo>
                      <a:lnTo>
                        <a:pt x="37" y="667"/>
                      </a:lnTo>
                      <a:cubicBezTo>
                        <a:pt x="25" y="441"/>
                        <a:pt x="13" y="215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0" name="Google Shape;3441;p71"/>
                <p:cNvSpPr/>
                <p:nvPr/>
              </p:nvSpPr>
              <p:spPr>
                <a:xfrm>
                  <a:off x="3545170" y="3845372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0" y="0"/>
                      </a:moveTo>
                      <a:lnTo>
                        <a:pt x="36" y="667"/>
                      </a:lnTo>
                      <a:lnTo>
                        <a:pt x="60" y="66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1" name="Google Shape;3442;p71"/>
                <p:cNvSpPr/>
                <p:nvPr/>
              </p:nvSpPr>
              <p:spPr>
                <a:xfrm>
                  <a:off x="3541793" y="3771672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0" y="1"/>
                      </a:moveTo>
                      <a:cubicBezTo>
                        <a:pt x="0" y="215"/>
                        <a:pt x="12" y="442"/>
                        <a:pt x="24" y="668"/>
                      </a:cubicBezTo>
                      <a:lnTo>
                        <a:pt x="36" y="668"/>
                      </a:lnTo>
                      <a:cubicBezTo>
                        <a:pt x="36" y="442"/>
                        <a:pt x="24" y="215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2" name="Google Shape;3443;p71"/>
                <p:cNvSpPr/>
                <p:nvPr/>
              </p:nvSpPr>
              <p:spPr>
                <a:xfrm>
                  <a:off x="333084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cubicBezTo>
                        <a:pt x="24" y="227"/>
                        <a:pt x="12" y="441"/>
                        <a:pt x="1" y="667"/>
                      </a:cubicBezTo>
                      <a:lnTo>
                        <a:pt x="24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3" name="Google Shape;3444;p71"/>
                <p:cNvSpPr/>
                <p:nvPr/>
              </p:nvSpPr>
              <p:spPr>
                <a:xfrm>
                  <a:off x="3549498" y="391929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0" y="0"/>
                      </a:moveTo>
                      <a:cubicBezTo>
                        <a:pt x="12" y="215"/>
                        <a:pt x="24" y="441"/>
                        <a:pt x="48" y="667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4" name="Google Shape;3445;p71"/>
                <p:cNvSpPr/>
                <p:nvPr/>
              </p:nvSpPr>
              <p:spPr>
                <a:xfrm>
                  <a:off x="3332302" y="3771672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24" y="1"/>
                      </a:moveTo>
                      <a:cubicBezTo>
                        <a:pt x="24" y="215"/>
                        <a:pt x="12" y="442"/>
                        <a:pt x="0" y="668"/>
                      </a:cubicBezTo>
                      <a:lnTo>
                        <a:pt x="12" y="668"/>
                      </a:lnTo>
                      <a:cubicBezTo>
                        <a:pt x="12" y="442"/>
                        <a:pt x="24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5" name="Google Shape;3446;p71"/>
                <p:cNvSpPr/>
                <p:nvPr/>
              </p:nvSpPr>
              <p:spPr>
                <a:xfrm>
                  <a:off x="3339280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3298" y="667"/>
                      </a:ln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6" name="Google Shape;3447;p71"/>
                <p:cNvSpPr/>
                <p:nvPr/>
              </p:nvSpPr>
              <p:spPr>
                <a:xfrm>
                  <a:off x="3539871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0" y="0"/>
                      </a:moveTo>
                      <a:cubicBezTo>
                        <a:pt x="0" y="226"/>
                        <a:pt x="12" y="453"/>
                        <a:pt x="24" y="667"/>
                      </a:cubicBezTo>
                      <a:lnTo>
                        <a:pt x="36" y="667"/>
                      </a:lnTo>
                      <a:cubicBezTo>
                        <a:pt x="24" y="453"/>
                        <a:pt x="12" y="226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7" name="Google Shape;3448;p71"/>
                <p:cNvSpPr/>
                <p:nvPr/>
              </p:nvSpPr>
              <p:spPr>
                <a:xfrm>
                  <a:off x="354660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2" y="227"/>
                        <a:pt x="24" y="453"/>
                        <a:pt x="36" y="667"/>
                      </a:cubicBezTo>
                      <a:lnTo>
                        <a:pt x="48" y="667"/>
                      </a:lnTo>
                      <a:cubicBezTo>
                        <a:pt x="36" y="453"/>
                        <a:pt x="24" y="227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8" name="Google Shape;3449;p71"/>
                <p:cNvSpPr/>
                <p:nvPr/>
              </p:nvSpPr>
              <p:spPr>
                <a:xfrm>
                  <a:off x="3548062" y="3894499"/>
                  <a:ext cx="97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79" extrusionOk="0">
                      <a:moveTo>
                        <a:pt x="0" y="0"/>
                      </a:moveTo>
                      <a:cubicBezTo>
                        <a:pt x="12" y="226"/>
                        <a:pt x="24" y="453"/>
                        <a:pt x="36" y="679"/>
                      </a:cubicBezTo>
                      <a:lnTo>
                        <a:pt x="48" y="67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39" name="Google Shape;3450;p71"/>
                <p:cNvSpPr/>
                <p:nvPr/>
              </p:nvSpPr>
              <p:spPr>
                <a:xfrm>
                  <a:off x="3338794" y="3574701"/>
                  <a:ext cx="6720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80" extrusionOk="0">
                      <a:moveTo>
                        <a:pt x="24" y="1"/>
                      </a:moveTo>
                      <a:cubicBezTo>
                        <a:pt x="24" y="227"/>
                        <a:pt x="12" y="453"/>
                        <a:pt x="0" y="679"/>
                      </a:cubicBezTo>
                      <a:lnTo>
                        <a:pt x="3322" y="679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40" name="Google Shape;3451;p71"/>
                <p:cNvSpPr/>
                <p:nvPr/>
              </p:nvSpPr>
              <p:spPr>
                <a:xfrm>
                  <a:off x="3468578" y="3648623"/>
                  <a:ext cx="693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430" y="668"/>
                      </a:lnTo>
                      <a:cubicBezTo>
                        <a:pt x="3430" y="441"/>
                        <a:pt x="3418" y="227"/>
                        <a:pt x="34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41" name="Google Shape;3452;p71"/>
                <p:cNvSpPr/>
                <p:nvPr/>
              </p:nvSpPr>
              <p:spPr>
                <a:xfrm>
                  <a:off x="3468578" y="3574701"/>
                  <a:ext cx="6720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323" y="667"/>
                      </a:lnTo>
                      <a:cubicBezTo>
                        <a:pt x="3323" y="453"/>
                        <a:pt x="3323" y="227"/>
                        <a:pt x="33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42" name="Google Shape;3453;p71"/>
                <p:cNvSpPr/>
                <p:nvPr/>
              </p:nvSpPr>
              <p:spPr>
                <a:xfrm>
                  <a:off x="3468578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501" y="668"/>
                      </a:lnTo>
                      <a:cubicBezTo>
                        <a:pt x="3501" y="453"/>
                        <a:pt x="3489" y="227"/>
                        <a:pt x="34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43" name="Google Shape;3454;p71"/>
                <p:cNvSpPr/>
                <p:nvPr/>
              </p:nvSpPr>
              <p:spPr>
                <a:xfrm>
                  <a:off x="3468578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cubicBezTo>
                        <a:pt x="3382" y="441"/>
                        <a:pt x="3382" y="215"/>
                        <a:pt x="3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2944" name="Google Shape;3455;p71"/>
                <p:cNvGrpSpPr/>
                <p:nvPr/>
              </p:nvGrpSpPr>
              <p:grpSpPr>
                <a:xfrm>
                  <a:off x="3232593" y="4116023"/>
                  <a:ext cx="409394" cy="579406"/>
                  <a:chOff x="3232593" y="4116023"/>
                  <a:chExt cx="409394" cy="579406"/>
                </a:xfrm>
              </p:grpSpPr>
              <p:sp>
                <p:nvSpPr>
                  <p:cNvPr id="12945" name="Google Shape;3456;p71"/>
                  <p:cNvSpPr/>
                  <p:nvPr/>
                </p:nvSpPr>
                <p:spPr>
                  <a:xfrm>
                    <a:off x="3468578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002" y="668"/>
                        </a:lnTo>
                        <a:cubicBezTo>
                          <a:pt x="4990" y="453"/>
                          <a:pt x="4966" y="227"/>
                          <a:pt x="494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46" name="Google Shape;3457;p71"/>
                  <p:cNvSpPr/>
                  <p:nvPr/>
                </p:nvSpPr>
                <p:spPr>
                  <a:xfrm>
                    <a:off x="3468578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4883" y="667"/>
                        </a:lnTo>
                        <a:cubicBezTo>
                          <a:pt x="4871" y="453"/>
                          <a:pt x="4847" y="227"/>
                          <a:pt x="48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47" name="Google Shape;3458;p71"/>
                  <p:cNvSpPr/>
                  <p:nvPr/>
                </p:nvSpPr>
                <p:spPr>
                  <a:xfrm>
                    <a:off x="3468578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2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48" name="Google Shape;3459;p71"/>
                  <p:cNvSpPr/>
                  <p:nvPr/>
                </p:nvSpPr>
                <p:spPr>
                  <a:xfrm>
                    <a:off x="3468578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5121" y="679"/>
                        </a:lnTo>
                        <a:cubicBezTo>
                          <a:pt x="5097" y="453"/>
                          <a:pt x="5085" y="226"/>
                          <a:pt x="50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49" name="Google Shape;3460;p71"/>
                  <p:cNvSpPr/>
                  <p:nvPr/>
                </p:nvSpPr>
                <p:spPr>
                  <a:xfrm>
                    <a:off x="3468578" y="4263645"/>
                    <a:ext cx="11152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4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514" y="667"/>
                        </a:lnTo>
                        <a:cubicBezTo>
                          <a:pt x="5478" y="441"/>
                          <a:pt x="5454" y="227"/>
                          <a:pt x="54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0" name="Google Shape;3461;p71"/>
                  <p:cNvSpPr/>
                  <p:nvPr/>
                </p:nvSpPr>
                <p:spPr>
                  <a:xfrm>
                    <a:off x="3468578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633" y="668"/>
                        </a:lnTo>
                        <a:cubicBezTo>
                          <a:pt x="5609" y="441"/>
                          <a:pt x="5585" y="227"/>
                          <a:pt x="55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1" name="Google Shape;3462;p71"/>
                  <p:cNvSpPr/>
                  <p:nvPr/>
                </p:nvSpPr>
                <p:spPr>
                  <a:xfrm>
                    <a:off x="3468578" y="4214519"/>
                    <a:ext cx="10597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5240" y="667"/>
                        </a:lnTo>
                        <a:cubicBezTo>
                          <a:pt x="5228" y="441"/>
                          <a:pt x="5204" y="215"/>
                          <a:pt x="518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2" name="Google Shape;3463;p71"/>
                  <p:cNvSpPr/>
                  <p:nvPr/>
                </p:nvSpPr>
                <p:spPr>
                  <a:xfrm>
                    <a:off x="3468578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371" y="668"/>
                        </a:lnTo>
                        <a:cubicBezTo>
                          <a:pt x="5347" y="441"/>
                          <a:pt x="5323" y="215"/>
                          <a:pt x="529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3" name="Google Shape;3464;p71"/>
                  <p:cNvSpPr/>
                  <p:nvPr/>
                </p:nvSpPr>
                <p:spPr>
                  <a:xfrm>
                    <a:off x="3468578" y="4632549"/>
                    <a:ext cx="164025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10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8109" y="679"/>
                        </a:lnTo>
                        <a:cubicBezTo>
                          <a:pt x="8085" y="453"/>
                          <a:pt x="8038" y="239"/>
                          <a:pt x="8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4" name="Google Shape;3465;p71"/>
                  <p:cNvSpPr/>
                  <p:nvPr/>
                </p:nvSpPr>
                <p:spPr>
                  <a:xfrm>
                    <a:off x="3468578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895" y="667"/>
                        </a:lnTo>
                        <a:cubicBezTo>
                          <a:pt x="7859" y="453"/>
                          <a:pt x="7823" y="227"/>
                          <a:pt x="778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5" name="Google Shape;3466;p71"/>
                  <p:cNvSpPr/>
                  <p:nvPr/>
                </p:nvSpPr>
                <p:spPr>
                  <a:xfrm>
                    <a:off x="326630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08" y="0"/>
                        </a:moveTo>
                        <a:cubicBezTo>
                          <a:pt x="72" y="226"/>
                          <a:pt x="36" y="453"/>
                          <a:pt x="1" y="667"/>
                        </a:cubicBezTo>
                        <a:lnTo>
                          <a:pt x="6906" y="667"/>
                        </a:lnTo>
                        <a:lnTo>
                          <a:pt x="690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6" name="Google Shape;3467;p71"/>
                  <p:cNvSpPr/>
                  <p:nvPr/>
                </p:nvSpPr>
                <p:spPr>
                  <a:xfrm>
                    <a:off x="3468578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8573" y="667"/>
                        </a:lnTo>
                        <a:cubicBezTo>
                          <a:pt x="8538" y="441"/>
                          <a:pt x="8490" y="215"/>
                          <a:pt x="84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7" name="Google Shape;3468;p71"/>
                  <p:cNvSpPr/>
                  <p:nvPr/>
                </p:nvSpPr>
                <p:spPr>
                  <a:xfrm>
                    <a:off x="3468578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8335" y="679"/>
                        </a:lnTo>
                        <a:cubicBezTo>
                          <a:pt x="8300" y="453"/>
                          <a:pt x="8264" y="226"/>
                          <a:pt x="821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8" name="Google Shape;3469;p71"/>
                  <p:cNvSpPr/>
                  <p:nvPr/>
                </p:nvSpPr>
                <p:spPr>
                  <a:xfrm>
                    <a:off x="326992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96" y="1"/>
                        </a:moveTo>
                        <a:cubicBezTo>
                          <a:pt x="72" y="227"/>
                          <a:pt x="36" y="453"/>
                          <a:pt x="0" y="668"/>
                        </a:cubicBezTo>
                        <a:lnTo>
                          <a:pt x="6727" y="668"/>
                        </a:lnTo>
                        <a:lnTo>
                          <a:pt x="6727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59" name="Google Shape;3470;p71"/>
                  <p:cNvSpPr/>
                  <p:nvPr/>
                </p:nvSpPr>
                <p:spPr>
                  <a:xfrm>
                    <a:off x="3241997" y="4632792"/>
                    <a:ext cx="16400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9" h="668" extrusionOk="0">
                        <a:moveTo>
                          <a:pt x="119" y="1"/>
                        </a:moveTo>
                        <a:cubicBezTo>
                          <a:pt x="84" y="227"/>
                          <a:pt x="48" y="441"/>
                          <a:pt x="0" y="667"/>
                        </a:cubicBezTo>
                        <a:lnTo>
                          <a:pt x="8108" y="667"/>
                        </a:lnTo>
                        <a:lnTo>
                          <a:pt x="810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0" name="Google Shape;3471;p71"/>
                  <p:cNvSpPr/>
                  <p:nvPr/>
                </p:nvSpPr>
                <p:spPr>
                  <a:xfrm>
                    <a:off x="3468578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680" y="668"/>
                        </a:lnTo>
                        <a:cubicBezTo>
                          <a:pt x="7645" y="453"/>
                          <a:pt x="7609" y="227"/>
                          <a:pt x="75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1" name="Google Shape;3472;p71"/>
                  <p:cNvSpPr/>
                  <p:nvPr/>
                </p:nvSpPr>
                <p:spPr>
                  <a:xfrm>
                    <a:off x="3237406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20" y="0"/>
                        </a:moveTo>
                        <a:cubicBezTo>
                          <a:pt x="84" y="226"/>
                          <a:pt x="37" y="453"/>
                          <a:pt x="1" y="679"/>
                        </a:cubicBezTo>
                        <a:lnTo>
                          <a:pt x="8335" y="679"/>
                        </a:lnTo>
                        <a:lnTo>
                          <a:pt x="833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2" name="Google Shape;3473;p71"/>
                  <p:cNvSpPr/>
                  <p:nvPr/>
                </p:nvSpPr>
                <p:spPr>
                  <a:xfrm>
                    <a:off x="3250654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08" y="1"/>
                        </a:moveTo>
                        <a:cubicBezTo>
                          <a:pt x="72" y="227"/>
                          <a:pt x="37" y="453"/>
                          <a:pt x="1" y="668"/>
                        </a:cubicBezTo>
                        <a:lnTo>
                          <a:pt x="7680" y="668"/>
                        </a:lnTo>
                        <a:lnTo>
                          <a:pt x="76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3" name="Google Shape;3474;p71"/>
                  <p:cNvSpPr/>
                  <p:nvPr/>
                </p:nvSpPr>
                <p:spPr>
                  <a:xfrm>
                    <a:off x="3262708" y="4509500"/>
                    <a:ext cx="14329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5" h="680" extrusionOk="0">
                        <a:moveTo>
                          <a:pt x="95" y="1"/>
                        </a:moveTo>
                        <a:cubicBezTo>
                          <a:pt x="60" y="227"/>
                          <a:pt x="36" y="453"/>
                          <a:pt x="0" y="679"/>
                        </a:cubicBezTo>
                        <a:lnTo>
                          <a:pt x="7084" y="679"/>
                        </a:lnTo>
                        <a:lnTo>
                          <a:pt x="708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4" name="Google Shape;3475;p71"/>
                  <p:cNvSpPr/>
                  <p:nvPr/>
                </p:nvSpPr>
                <p:spPr>
                  <a:xfrm>
                    <a:off x="3246326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31" y="0"/>
                        </a:moveTo>
                        <a:cubicBezTo>
                          <a:pt x="84" y="227"/>
                          <a:pt x="36" y="453"/>
                          <a:pt x="0" y="667"/>
                        </a:cubicBezTo>
                        <a:lnTo>
                          <a:pt x="7894" y="667"/>
                        </a:lnTo>
                        <a:lnTo>
                          <a:pt x="789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5" name="Google Shape;3476;p71"/>
                  <p:cNvSpPr/>
                  <p:nvPr/>
                </p:nvSpPr>
                <p:spPr>
                  <a:xfrm>
                    <a:off x="327352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84" y="0"/>
                        </a:moveTo>
                        <a:cubicBezTo>
                          <a:pt x="60" y="227"/>
                          <a:pt x="25" y="453"/>
                          <a:pt x="1" y="667"/>
                        </a:cubicBezTo>
                        <a:lnTo>
                          <a:pt x="6549" y="667"/>
                        </a:lnTo>
                        <a:lnTo>
                          <a:pt x="6549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6" name="Google Shape;3477;p71"/>
                  <p:cNvSpPr/>
                  <p:nvPr/>
                </p:nvSpPr>
                <p:spPr>
                  <a:xfrm>
                    <a:off x="3258845" y="4534296"/>
                    <a:ext cx="14715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6" h="668" extrusionOk="0">
                        <a:moveTo>
                          <a:pt x="108" y="1"/>
                        </a:moveTo>
                        <a:cubicBezTo>
                          <a:pt x="72" y="215"/>
                          <a:pt x="36" y="442"/>
                          <a:pt x="1" y="668"/>
                        </a:cubicBezTo>
                        <a:lnTo>
                          <a:pt x="7275" y="668"/>
                        </a:lnTo>
                        <a:lnTo>
                          <a:pt x="72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7" name="Google Shape;3478;p71"/>
                  <p:cNvSpPr/>
                  <p:nvPr/>
                </p:nvSpPr>
                <p:spPr>
                  <a:xfrm>
                    <a:off x="3255002" y="4558870"/>
                    <a:ext cx="15100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6" h="668" extrusionOk="0">
                        <a:moveTo>
                          <a:pt x="95" y="0"/>
                        </a:moveTo>
                        <a:cubicBezTo>
                          <a:pt x="60" y="227"/>
                          <a:pt x="24" y="441"/>
                          <a:pt x="0" y="667"/>
                        </a:cubicBezTo>
                        <a:lnTo>
                          <a:pt x="7465" y="667"/>
                        </a:lnTo>
                        <a:lnTo>
                          <a:pt x="746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8" name="Google Shape;3479;p71"/>
                  <p:cNvSpPr/>
                  <p:nvPr/>
                </p:nvSpPr>
                <p:spPr>
                  <a:xfrm>
                    <a:off x="3232593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32" y="1"/>
                        </a:moveTo>
                        <a:cubicBezTo>
                          <a:pt x="84" y="215"/>
                          <a:pt x="48" y="441"/>
                          <a:pt x="1" y="667"/>
                        </a:cubicBezTo>
                        <a:lnTo>
                          <a:pt x="8573" y="667"/>
                        </a:lnTo>
                        <a:lnTo>
                          <a:pt x="857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69" name="Google Shape;3480;p71"/>
                  <p:cNvSpPr/>
                  <p:nvPr/>
                </p:nvSpPr>
                <p:spPr>
                  <a:xfrm>
                    <a:off x="3468578" y="4534296"/>
                    <a:ext cx="14764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0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299" y="668"/>
                        </a:lnTo>
                        <a:lnTo>
                          <a:pt x="71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0" name="Google Shape;3481;p71"/>
                  <p:cNvSpPr/>
                  <p:nvPr/>
                </p:nvSpPr>
                <p:spPr>
                  <a:xfrm>
                    <a:off x="3468578" y="4411247"/>
                    <a:ext cx="129582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7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407" y="668"/>
                        </a:lnTo>
                        <a:lnTo>
                          <a:pt x="629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1" name="Google Shape;3482;p71"/>
                  <p:cNvSpPr/>
                  <p:nvPr/>
                </p:nvSpPr>
                <p:spPr>
                  <a:xfrm>
                    <a:off x="3468578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228" y="667"/>
                        </a:lnTo>
                        <a:cubicBezTo>
                          <a:pt x="6204" y="441"/>
                          <a:pt x="6180" y="215"/>
                          <a:pt x="614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2" name="Google Shape;3483;p71"/>
                  <p:cNvSpPr/>
                  <p:nvPr/>
                </p:nvSpPr>
                <p:spPr>
                  <a:xfrm>
                    <a:off x="3468578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775" y="667"/>
                        </a:lnTo>
                        <a:cubicBezTo>
                          <a:pt x="5752" y="453"/>
                          <a:pt x="5728" y="226"/>
                          <a:pt x="570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3" name="Google Shape;3484;p71"/>
                  <p:cNvSpPr/>
                  <p:nvPr/>
                </p:nvSpPr>
                <p:spPr>
                  <a:xfrm>
                    <a:off x="3468578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cubicBezTo>
                          <a:pt x="5895" y="453"/>
                          <a:pt x="5871" y="227"/>
                          <a:pt x="584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4" name="Google Shape;3485;p71"/>
                  <p:cNvSpPr/>
                  <p:nvPr/>
                </p:nvSpPr>
                <p:spPr>
                  <a:xfrm>
                    <a:off x="3468578" y="4361898"/>
                    <a:ext cx="122847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4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6073" y="679"/>
                        </a:lnTo>
                        <a:cubicBezTo>
                          <a:pt x="6049" y="453"/>
                          <a:pt x="6026" y="226"/>
                          <a:pt x="59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5" name="Google Shape;3486;p71"/>
                  <p:cNvSpPr/>
                  <p:nvPr/>
                </p:nvSpPr>
                <p:spPr>
                  <a:xfrm>
                    <a:off x="3276906" y="4411247"/>
                    <a:ext cx="12909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3" h="668" extrusionOk="0">
                        <a:moveTo>
                          <a:pt x="84" y="1"/>
                        </a:moveTo>
                        <a:cubicBezTo>
                          <a:pt x="60" y="227"/>
                          <a:pt x="24" y="441"/>
                          <a:pt x="1" y="668"/>
                        </a:cubicBezTo>
                        <a:lnTo>
                          <a:pt x="6382" y="668"/>
                        </a:lnTo>
                        <a:lnTo>
                          <a:pt x="638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6" name="Google Shape;3487;p71"/>
                  <p:cNvSpPr/>
                  <p:nvPr/>
                </p:nvSpPr>
                <p:spPr>
                  <a:xfrm>
                    <a:off x="3468578" y="4509500"/>
                    <a:ext cx="14331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6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7085" y="679"/>
                        </a:lnTo>
                        <a:cubicBezTo>
                          <a:pt x="7061" y="453"/>
                          <a:pt x="7026" y="227"/>
                          <a:pt x="7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7" name="Google Shape;3488;p71"/>
                  <p:cNvSpPr/>
                  <p:nvPr/>
                </p:nvSpPr>
                <p:spPr>
                  <a:xfrm>
                    <a:off x="346857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907" y="667"/>
                        </a:lnTo>
                        <a:lnTo>
                          <a:pt x="681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8" name="Google Shape;3489;p71"/>
                  <p:cNvSpPr/>
                  <p:nvPr/>
                </p:nvSpPr>
                <p:spPr>
                  <a:xfrm>
                    <a:off x="346857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549" y="667"/>
                        </a:lnTo>
                        <a:cubicBezTo>
                          <a:pt x="6526" y="453"/>
                          <a:pt x="6502" y="227"/>
                          <a:pt x="646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79" name="Google Shape;3490;p71"/>
                  <p:cNvSpPr/>
                  <p:nvPr/>
                </p:nvSpPr>
                <p:spPr>
                  <a:xfrm>
                    <a:off x="346857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728" y="668"/>
                        </a:lnTo>
                        <a:cubicBezTo>
                          <a:pt x="6704" y="453"/>
                          <a:pt x="6668" y="227"/>
                          <a:pt x="663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0" name="Google Shape;3491;p71"/>
                  <p:cNvSpPr/>
                  <p:nvPr/>
                </p:nvSpPr>
                <p:spPr>
                  <a:xfrm>
                    <a:off x="3280041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96" y="0"/>
                        </a:moveTo>
                        <a:cubicBezTo>
                          <a:pt x="60" y="215"/>
                          <a:pt x="36" y="441"/>
                          <a:pt x="0" y="667"/>
                        </a:cubicBezTo>
                        <a:lnTo>
                          <a:pt x="6227" y="667"/>
                        </a:lnTo>
                        <a:lnTo>
                          <a:pt x="622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1" name="Google Shape;3492;p71"/>
                  <p:cNvSpPr/>
                  <p:nvPr/>
                </p:nvSpPr>
                <p:spPr>
                  <a:xfrm>
                    <a:off x="3468578" y="4558870"/>
                    <a:ext cx="15126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9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478" y="667"/>
                        </a:lnTo>
                        <a:cubicBezTo>
                          <a:pt x="7442" y="441"/>
                          <a:pt x="7407" y="227"/>
                          <a:pt x="73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2" name="Google Shape;3493;p71"/>
                  <p:cNvSpPr/>
                  <p:nvPr/>
                </p:nvSpPr>
                <p:spPr>
                  <a:xfrm>
                    <a:off x="3302430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72" y="0"/>
                        </a:moveTo>
                        <a:cubicBezTo>
                          <a:pt x="48" y="226"/>
                          <a:pt x="36" y="453"/>
                          <a:pt x="1" y="679"/>
                        </a:cubicBezTo>
                        <a:lnTo>
                          <a:pt x="5120" y="679"/>
                        </a:lnTo>
                        <a:lnTo>
                          <a:pt x="512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3" name="Google Shape;3494;p71"/>
                  <p:cNvSpPr/>
                  <p:nvPr/>
                </p:nvSpPr>
                <p:spPr>
                  <a:xfrm>
                    <a:off x="3304837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5001" y="668"/>
                        </a:lnTo>
                        <a:lnTo>
                          <a:pt x="500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4" name="Google Shape;3495;p71"/>
                  <p:cNvSpPr/>
                  <p:nvPr/>
                </p:nvSpPr>
                <p:spPr>
                  <a:xfrm>
                    <a:off x="3297374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72" y="1"/>
                        </a:moveTo>
                        <a:cubicBezTo>
                          <a:pt x="48" y="215"/>
                          <a:pt x="24" y="441"/>
                          <a:pt x="1" y="668"/>
                        </a:cubicBezTo>
                        <a:lnTo>
                          <a:pt x="5370" y="668"/>
                        </a:lnTo>
                        <a:lnTo>
                          <a:pt x="537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5" name="Google Shape;3496;p71"/>
                  <p:cNvSpPr/>
                  <p:nvPr/>
                </p:nvSpPr>
                <p:spPr>
                  <a:xfrm>
                    <a:off x="3294724" y="4263645"/>
                    <a:ext cx="11127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02" h="668" extrusionOk="0">
                        <a:moveTo>
                          <a:pt x="84" y="0"/>
                        </a:moveTo>
                        <a:cubicBezTo>
                          <a:pt x="60" y="227"/>
                          <a:pt x="36" y="441"/>
                          <a:pt x="1" y="667"/>
                        </a:cubicBezTo>
                        <a:lnTo>
                          <a:pt x="5501" y="667"/>
                        </a:lnTo>
                        <a:lnTo>
                          <a:pt x="550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6" name="Google Shape;3497;p71"/>
                  <p:cNvSpPr/>
                  <p:nvPr/>
                </p:nvSpPr>
                <p:spPr>
                  <a:xfrm>
                    <a:off x="3307243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60" y="0"/>
                        </a:moveTo>
                        <a:cubicBezTo>
                          <a:pt x="36" y="227"/>
                          <a:pt x="13" y="453"/>
                          <a:pt x="1" y="667"/>
                        </a:cubicBezTo>
                        <a:lnTo>
                          <a:pt x="4882" y="667"/>
                        </a:lnTo>
                        <a:lnTo>
                          <a:pt x="488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7" name="Google Shape;3498;p71"/>
                  <p:cNvSpPr/>
                  <p:nvPr/>
                </p:nvSpPr>
                <p:spPr>
                  <a:xfrm>
                    <a:off x="3309407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8" name="Google Shape;3499;p71"/>
                  <p:cNvSpPr/>
                  <p:nvPr/>
                </p:nvSpPr>
                <p:spPr>
                  <a:xfrm>
                    <a:off x="3300023" y="4214276"/>
                    <a:ext cx="105979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80" extrusionOk="0">
                        <a:moveTo>
                          <a:pt x="72" y="1"/>
                        </a:moveTo>
                        <a:lnTo>
                          <a:pt x="1" y="679"/>
                        </a:lnTo>
                        <a:lnTo>
                          <a:pt x="5239" y="679"/>
                        </a:lnTo>
                        <a:lnTo>
                          <a:pt x="523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89" name="Google Shape;3500;p71"/>
                  <p:cNvSpPr/>
                  <p:nvPr/>
                </p:nvSpPr>
                <p:spPr>
                  <a:xfrm>
                    <a:off x="3283176" y="4361898"/>
                    <a:ext cx="12282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3" h="679" extrusionOk="0">
                        <a:moveTo>
                          <a:pt x="95" y="0"/>
                        </a:moveTo>
                        <a:cubicBezTo>
                          <a:pt x="60" y="226"/>
                          <a:pt x="36" y="453"/>
                          <a:pt x="0" y="679"/>
                        </a:cubicBezTo>
                        <a:lnTo>
                          <a:pt x="6072" y="679"/>
                        </a:lnTo>
                        <a:lnTo>
                          <a:pt x="607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90" name="Google Shape;3501;p71"/>
                  <p:cNvSpPr/>
                  <p:nvPr/>
                </p:nvSpPr>
                <p:spPr>
                  <a:xfrm>
                    <a:off x="3289182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84" y="0"/>
                        </a:moveTo>
                        <a:cubicBezTo>
                          <a:pt x="60" y="226"/>
                          <a:pt x="25" y="453"/>
                          <a:pt x="1" y="667"/>
                        </a:cubicBezTo>
                        <a:lnTo>
                          <a:pt x="5775" y="667"/>
                        </a:lnTo>
                        <a:lnTo>
                          <a:pt x="57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91" name="Google Shape;3502;p71"/>
                  <p:cNvSpPr/>
                  <p:nvPr/>
                </p:nvSpPr>
                <p:spPr>
                  <a:xfrm>
                    <a:off x="3292075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72" y="1"/>
                        </a:moveTo>
                        <a:cubicBezTo>
                          <a:pt x="48" y="227"/>
                          <a:pt x="24" y="441"/>
                          <a:pt x="1" y="668"/>
                        </a:cubicBezTo>
                        <a:lnTo>
                          <a:pt x="5632" y="668"/>
                        </a:lnTo>
                        <a:lnTo>
                          <a:pt x="563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2992" name="Google Shape;3503;p71"/>
                  <p:cNvSpPr/>
                  <p:nvPr/>
                </p:nvSpPr>
                <p:spPr>
                  <a:xfrm>
                    <a:off x="3286290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84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lnTo>
                          <a:pt x="591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2993" name="Google Shape;3504;p71"/>
                <p:cNvSpPr/>
                <p:nvPr/>
              </p:nvSpPr>
              <p:spPr>
                <a:xfrm>
                  <a:off x="3468578" y="3673197"/>
                  <a:ext cx="7010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466" y="667"/>
                      </a:lnTo>
                      <a:lnTo>
                        <a:pt x="34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94" name="Google Shape;3505;p71"/>
                <p:cNvSpPr/>
                <p:nvPr/>
              </p:nvSpPr>
              <p:spPr>
                <a:xfrm>
                  <a:off x="3468578" y="3599517"/>
                  <a:ext cx="67936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59" y="667"/>
                      </a:lnTo>
                      <a:cubicBezTo>
                        <a:pt x="3359" y="441"/>
                        <a:pt x="3347" y="214"/>
                        <a:pt x="3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95" name="Google Shape;3506;p71"/>
                <p:cNvSpPr/>
                <p:nvPr/>
              </p:nvSpPr>
              <p:spPr>
                <a:xfrm>
                  <a:off x="3311349" y="4086656"/>
                  <a:ext cx="252125" cy="2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6" h="1084" extrusionOk="0">
                      <a:moveTo>
                        <a:pt x="84" y="24"/>
                      </a:moveTo>
                      <a:cubicBezTo>
                        <a:pt x="75" y="77"/>
                        <a:pt x="72" y="130"/>
                        <a:pt x="72" y="183"/>
                      </a:cubicBezTo>
                      <a:lnTo>
                        <a:pt x="72" y="183"/>
                      </a:lnTo>
                      <a:cubicBezTo>
                        <a:pt x="76" y="130"/>
                        <a:pt x="80" y="77"/>
                        <a:pt x="84" y="24"/>
                      </a:cubicBezTo>
                      <a:close/>
                      <a:moveTo>
                        <a:pt x="12383" y="0"/>
                      </a:moveTo>
                      <a:cubicBezTo>
                        <a:pt x="12383" y="84"/>
                        <a:pt x="12395" y="155"/>
                        <a:pt x="12395" y="238"/>
                      </a:cubicBezTo>
                      <a:lnTo>
                        <a:pt x="72" y="238"/>
                      </a:lnTo>
                      <a:cubicBezTo>
                        <a:pt x="72" y="220"/>
                        <a:pt x="72" y="201"/>
                        <a:pt x="72" y="183"/>
                      </a:cubicBezTo>
                      <a:lnTo>
                        <a:pt x="72" y="183"/>
                      </a:lnTo>
                      <a:cubicBezTo>
                        <a:pt x="53" y="421"/>
                        <a:pt x="31" y="661"/>
                        <a:pt x="12" y="905"/>
                      </a:cubicBezTo>
                      <a:lnTo>
                        <a:pt x="12453" y="905"/>
                      </a:lnTo>
                      <a:cubicBezTo>
                        <a:pt x="12431" y="605"/>
                        <a:pt x="12403" y="298"/>
                        <a:pt x="12383" y="0"/>
                      </a:cubicBezTo>
                      <a:close/>
                      <a:moveTo>
                        <a:pt x="12453" y="905"/>
                      </a:moveTo>
                      <a:lnTo>
                        <a:pt x="12453" y="905"/>
                      </a:lnTo>
                      <a:cubicBezTo>
                        <a:pt x="12454" y="910"/>
                        <a:pt x="12454" y="914"/>
                        <a:pt x="12454" y="919"/>
                      </a:cubicBezTo>
                      <a:lnTo>
                        <a:pt x="12454" y="919"/>
                      </a:lnTo>
                      <a:cubicBezTo>
                        <a:pt x="12454" y="914"/>
                        <a:pt x="12454" y="910"/>
                        <a:pt x="12454" y="905"/>
                      </a:cubicBezTo>
                      <a:close/>
                      <a:moveTo>
                        <a:pt x="12454" y="919"/>
                      </a:moveTo>
                      <a:lnTo>
                        <a:pt x="12454" y="919"/>
                      </a:lnTo>
                      <a:cubicBezTo>
                        <a:pt x="12455" y="941"/>
                        <a:pt x="12457" y="964"/>
                        <a:pt x="12459" y="987"/>
                      </a:cubicBezTo>
                      <a:lnTo>
                        <a:pt x="12459" y="987"/>
                      </a:lnTo>
                      <a:cubicBezTo>
                        <a:pt x="12458" y="964"/>
                        <a:pt x="12456" y="941"/>
                        <a:pt x="12454" y="919"/>
                      </a:cubicBezTo>
                      <a:close/>
                      <a:moveTo>
                        <a:pt x="12" y="905"/>
                      </a:moveTo>
                      <a:cubicBezTo>
                        <a:pt x="0" y="953"/>
                        <a:pt x="0" y="1012"/>
                        <a:pt x="0" y="1072"/>
                      </a:cubicBezTo>
                      <a:cubicBezTo>
                        <a:pt x="4" y="1016"/>
                        <a:pt x="8" y="961"/>
                        <a:pt x="12" y="905"/>
                      </a:cubicBezTo>
                      <a:close/>
                      <a:moveTo>
                        <a:pt x="12459" y="987"/>
                      </a:moveTo>
                      <a:cubicBezTo>
                        <a:pt x="12462" y="1019"/>
                        <a:pt x="12464" y="1052"/>
                        <a:pt x="12466" y="1084"/>
                      </a:cubicBezTo>
                      <a:cubicBezTo>
                        <a:pt x="12466" y="1051"/>
                        <a:pt x="12462" y="1019"/>
                        <a:pt x="12459" y="98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96" name="Google Shape;3507;p71"/>
                <p:cNvSpPr/>
                <p:nvPr/>
              </p:nvSpPr>
              <p:spPr>
                <a:xfrm>
                  <a:off x="3322655" y="3943848"/>
                  <a:ext cx="2292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668" extrusionOk="0">
                      <a:moveTo>
                        <a:pt x="48" y="1"/>
                      </a:moveTo>
                      <a:cubicBezTo>
                        <a:pt x="36" y="227"/>
                        <a:pt x="25" y="441"/>
                        <a:pt x="1" y="668"/>
                      </a:cubicBezTo>
                      <a:lnTo>
                        <a:pt x="11336" y="668"/>
                      </a:lnTo>
                      <a:lnTo>
                        <a:pt x="113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97" name="Google Shape;3508;p71"/>
                <p:cNvSpPr/>
                <p:nvPr/>
              </p:nvSpPr>
              <p:spPr>
                <a:xfrm>
                  <a:off x="3327226" y="3869925"/>
                  <a:ext cx="2201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668" extrusionOk="0">
                      <a:moveTo>
                        <a:pt x="49" y="1"/>
                      </a:moveTo>
                      <a:cubicBezTo>
                        <a:pt x="37" y="227"/>
                        <a:pt x="25" y="453"/>
                        <a:pt x="1" y="667"/>
                      </a:cubicBezTo>
                      <a:lnTo>
                        <a:pt x="10883" y="667"/>
                      </a:lnTo>
                      <a:cubicBezTo>
                        <a:pt x="10871" y="453"/>
                        <a:pt x="10859" y="227"/>
                        <a:pt x="108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98" name="Google Shape;3509;p71"/>
                <p:cNvSpPr/>
                <p:nvPr/>
              </p:nvSpPr>
              <p:spPr>
                <a:xfrm>
                  <a:off x="3334466" y="3722323"/>
                  <a:ext cx="2056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9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0168" y="667"/>
                      </a:lnTo>
                      <a:cubicBezTo>
                        <a:pt x="10156" y="453"/>
                        <a:pt x="10156" y="226"/>
                        <a:pt x="10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2999" name="Google Shape;3510;p71"/>
                <p:cNvSpPr/>
                <p:nvPr/>
              </p:nvSpPr>
              <p:spPr>
                <a:xfrm>
                  <a:off x="3324354" y="3919295"/>
                  <a:ext cx="22589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9" h="668" extrusionOk="0">
                      <a:moveTo>
                        <a:pt x="48" y="0"/>
                      </a:moveTo>
                      <a:cubicBezTo>
                        <a:pt x="24" y="215"/>
                        <a:pt x="12" y="441"/>
                        <a:pt x="0" y="667"/>
                      </a:cubicBezTo>
                      <a:lnTo>
                        <a:pt x="11168" y="667"/>
                      </a:lnTo>
                      <a:cubicBezTo>
                        <a:pt x="11156" y="441"/>
                        <a:pt x="11144" y="215"/>
                        <a:pt x="11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0" name="Google Shape;3511;p71"/>
                <p:cNvSpPr/>
                <p:nvPr/>
              </p:nvSpPr>
              <p:spPr>
                <a:xfrm>
                  <a:off x="3325790" y="3894499"/>
                  <a:ext cx="22300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6" h="679" extrusionOk="0">
                      <a:moveTo>
                        <a:pt x="48" y="0"/>
                      </a:moveTo>
                      <a:lnTo>
                        <a:pt x="1" y="679"/>
                      </a:lnTo>
                      <a:lnTo>
                        <a:pt x="11026" y="679"/>
                      </a:lnTo>
                      <a:cubicBezTo>
                        <a:pt x="11014" y="453"/>
                        <a:pt x="10990" y="226"/>
                        <a:pt x="109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1" name="Google Shape;3512;p71"/>
                <p:cNvSpPr/>
                <p:nvPr/>
              </p:nvSpPr>
              <p:spPr>
                <a:xfrm>
                  <a:off x="3328682" y="3845372"/>
                  <a:ext cx="21721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68" extrusionOk="0">
                      <a:moveTo>
                        <a:pt x="36" y="0"/>
                      </a:moveTo>
                      <a:lnTo>
                        <a:pt x="0" y="667"/>
                      </a:lnTo>
                      <a:lnTo>
                        <a:pt x="10740" y="667"/>
                      </a:lnTo>
                      <a:lnTo>
                        <a:pt x="1070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2" name="Google Shape;3513;p71"/>
                <p:cNvSpPr/>
                <p:nvPr/>
              </p:nvSpPr>
              <p:spPr>
                <a:xfrm>
                  <a:off x="3333495" y="3747119"/>
                  <a:ext cx="20758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4" h="668" extrusionOk="0">
                      <a:moveTo>
                        <a:pt x="24" y="1"/>
                      </a:moveTo>
                      <a:lnTo>
                        <a:pt x="1" y="667"/>
                      </a:lnTo>
                      <a:lnTo>
                        <a:pt x="10264" y="667"/>
                      </a:lnTo>
                      <a:lnTo>
                        <a:pt x="1024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3" name="Google Shape;3514;p71"/>
                <p:cNvSpPr/>
                <p:nvPr/>
              </p:nvSpPr>
              <p:spPr>
                <a:xfrm>
                  <a:off x="3330118" y="3820799"/>
                  <a:ext cx="21458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" h="668" extrusionOk="0">
                      <a:moveTo>
                        <a:pt x="25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lnTo>
                        <a:pt x="10609" y="668"/>
                      </a:lnTo>
                      <a:cubicBezTo>
                        <a:pt x="10597" y="441"/>
                        <a:pt x="10586" y="227"/>
                        <a:pt x="105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4" name="Google Shape;3515;p71"/>
                <p:cNvSpPr/>
                <p:nvPr/>
              </p:nvSpPr>
              <p:spPr>
                <a:xfrm>
                  <a:off x="3332525" y="3771672"/>
                  <a:ext cx="2097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2" h="668" extrusionOk="0">
                      <a:moveTo>
                        <a:pt x="37" y="1"/>
                      </a:moveTo>
                      <a:cubicBezTo>
                        <a:pt x="25" y="215"/>
                        <a:pt x="13" y="442"/>
                        <a:pt x="1" y="668"/>
                      </a:cubicBezTo>
                      <a:lnTo>
                        <a:pt x="10371" y="668"/>
                      </a:lnTo>
                      <a:cubicBezTo>
                        <a:pt x="10359" y="442"/>
                        <a:pt x="10347" y="215"/>
                        <a:pt x="10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5" name="Google Shape;3516;p71"/>
                <p:cNvSpPr/>
                <p:nvPr/>
              </p:nvSpPr>
              <p:spPr>
                <a:xfrm>
                  <a:off x="3331331" y="3796246"/>
                  <a:ext cx="21216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668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10490" y="667"/>
                      </a:lnTo>
                      <a:cubicBezTo>
                        <a:pt x="10478" y="441"/>
                        <a:pt x="10466" y="227"/>
                        <a:pt x="10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6" name="Google Shape;3517;p71"/>
                <p:cNvSpPr/>
                <p:nvPr/>
              </p:nvSpPr>
              <p:spPr>
                <a:xfrm>
                  <a:off x="3313513" y="4066917"/>
                  <a:ext cx="24755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0" h="667" extrusionOk="0">
                      <a:moveTo>
                        <a:pt x="60" y="0"/>
                      </a:moveTo>
                      <a:lnTo>
                        <a:pt x="0" y="667"/>
                      </a:lnTo>
                      <a:lnTo>
                        <a:pt x="12240" y="667"/>
                      </a:lnTo>
                      <a:cubicBezTo>
                        <a:pt x="12216" y="441"/>
                        <a:pt x="12204" y="226"/>
                        <a:pt x="121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7" name="Google Shape;3518;p71"/>
                <p:cNvSpPr/>
                <p:nvPr/>
              </p:nvSpPr>
              <p:spPr>
                <a:xfrm>
                  <a:off x="3315677" y="4042101"/>
                  <a:ext cx="24346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80" extrusionOk="0">
                      <a:moveTo>
                        <a:pt x="48" y="1"/>
                      </a:moveTo>
                      <a:cubicBezTo>
                        <a:pt x="36" y="203"/>
                        <a:pt x="12" y="405"/>
                        <a:pt x="0" y="596"/>
                      </a:cubicBezTo>
                      <a:lnTo>
                        <a:pt x="0" y="656"/>
                      </a:lnTo>
                      <a:lnTo>
                        <a:pt x="7561" y="656"/>
                      </a:lnTo>
                      <a:lnTo>
                        <a:pt x="7561" y="679"/>
                      </a:lnTo>
                      <a:lnTo>
                        <a:pt x="12038" y="679"/>
                      </a:lnTo>
                      <a:lnTo>
                        <a:pt x="12038" y="632"/>
                      </a:lnTo>
                      <a:cubicBezTo>
                        <a:pt x="12038" y="620"/>
                        <a:pt x="12038" y="608"/>
                        <a:pt x="12038" y="596"/>
                      </a:cubicBezTo>
                      <a:cubicBezTo>
                        <a:pt x="12014" y="394"/>
                        <a:pt x="12002" y="203"/>
                        <a:pt x="119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8" name="Google Shape;3519;p71"/>
                <p:cNvSpPr/>
                <p:nvPr/>
              </p:nvSpPr>
              <p:spPr>
                <a:xfrm>
                  <a:off x="3319297" y="3992974"/>
                  <a:ext cx="23600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69" h="668" extrusionOk="0">
                      <a:moveTo>
                        <a:pt x="48" y="1"/>
                      </a:moveTo>
                      <a:lnTo>
                        <a:pt x="0" y="668"/>
                      </a:lnTo>
                      <a:lnTo>
                        <a:pt x="11668" y="668"/>
                      </a:lnTo>
                      <a:cubicBezTo>
                        <a:pt x="11656" y="453"/>
                        <a:pt x="11632" y="227"/>
                        <a:pt x="116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09" name="Google Shape;3520;p71"/>
                <p:cNvSpPr/>
                <p:nvPr/>
              </p:nvSpPr>
              <p:spPr>
                <a:xfrm>
                  <a:off x="3320976" y="3968421"/>
                  <a:ext cx="232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2" h="668" extrusionOk="0">
                      <a:moveTo>
                        <a:pt x="48" y="0"/>
                      </a:move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11502" y="667"/>
                      </a:lnTo>
                      <a:cubicBezTo>
                        <a:pt x="11478" y="441"/>
                        <a:pt x="11466" y="227"/>
                        <a:pt x="11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10" name="Google Shape;3521;p71"/>
                <p:cNvSpPr/>
                <p:nvPr/>
              </p:nvSpPr>
              <p:spPr>
                <a:xfrm>
                  <a:off x="3317356" y="4017548"/>
                  <a:ext cx="2398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667" extrusionOk="0">
                      <a:moveTo>
                        <a:pt x="48" y="0"/>
                      </a:moveTo>
                      <a:cubicBezTo>
                        <a:pt x="37" y="226"/>
                        <a:pt x="13" y="453"/>
                        <a:pt x="1" y="667"/>
                      </a:cubicBezTo>
                      <a:lnTo>
                        <a:pt x="11859" y="667"/>
                      </a:lnTo>
                      <a:cubicBezTo>
                        <a:pt x="11836" y="453"/>
                        <a:pt x="11824" y="226"/>
                        <a:pt x="118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011" name="Google Shape;3522;p71"/>
                <p:cNvGrpSpPr/>
                <p:nvPr/>
              </p:nvGrpSpPr>
              <p:grpSpPr>
                <a:xfrm>
                  <a:off x="3310621" y="3711240"/>
                  <a:ext cx="253581" cy="404803"/>
                  <a:chOff x="3310621" y="3711240"/>
                  <a:chExt cx="253581" cy="404803"/>
                </a:xfrm>
              </p:grpSpPr>
              <p:sp>
                <p:nvSpPr>
                  <p:cNvPr id="13012" name="Google Shape;3523;p71"/>
                  <p:cNvSpPr/>
                  <p:nvPr/>
                </p:nvSpPr>
                <p:spPr>
                  <a:xfrm>
                    <a:off x="3334709" y="3711240"/>
                    <a:ext cx="20542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7" h="549" extrusionOk="0">
                        <a:moveTo>
                          <a:pt x="24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156" y="548"/>
                        </a:lnTo>
                        <a:cubicBezTo>
                          <a:pt x="10144" y="370"/>
                          <a:pt x="10132" y="191"/>
                          <a:pt x="1013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13" name="Google Shape;3524;p71"/>
                  <p:cNvSpPr/>
                  <p:nvPr/>
                </p:nvSpPr>
                <p:spPr>
                  <a:xfrm>
                    <a:off x="3333738" y="3736036"/>
                    <a:ext cx="207104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0" h="549" extrusionOk="0">
                        <a:moveTo>
                          <a:pt x="24" y="1"/>
                        </a:moveTo>
                        <a:lnTo>
                          <a:pt x="0" y="549"/>
                        </a:lnTo>
                        <a:lnTo>
                          <a:pt x="10240" y="549"/>
                        </a:lnTo>
                        <a:cubicBezTo>
                          <a:pt x="10240" y="358"/>
                          <a:pt x="10228" y="179"/>
                          <a:pt x="1021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14" name="Google Shape;3525;p71"/>
                  <p:cNvSpPr/>
                  <p:nvPr/>
                </p:nvSpPr>
                <p:spPr>
                  <a:xfrm>
                    <a:off x="3312785" y="4080387"/>
                    <a:ext cx="249253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4" h="549" extrusionOk="0">
                        <a:moveTo>
                          <a:pt x="36" y="1"/>
                        </a:moveTo>
                        <a:cubicBezTo>
                          <a:pt x="24" y="108"/>
                          <a:pt x="24" y="227"/>
                          <a:pt x="13" y="334"/>
                        </a:cubicBezTo>
                        <a:cubicBezTo>
                          <a:pt x="13" y="406"/>
                          <a:pt x="1" y="477"/>
                          <a:pt x="1" y="548"/>
                        </a:cubicBezTo>
                        <a:lnTo>
                          <a:pt x="12324" y="548"/>
                        </a:lnTo>
                        <a:cubicBezTo>
                          <a:pt x="12324" y="465"/>
                          <a:pt x="12300" y="394"/>
                          <a:pt x="12300" y="310"/>
                        </a:cubicBezTo>
                        <a:cubicBezTo>
                          <a:pt x="12288" y="203"/>
                          <a:pt x="12288" y="108"/>
                          <a:pt x="122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15" name="Google Shape;3526;p71"/>
                  <p:cNvSpPr/>
                  <p:nvPr/>
                </p:nvSpPr>
                <p:spPr>
                  <a:xfrm>
                    <a:off x="3310621" y="4104960"/>
                    <a:ext cx="253581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38" h="548" extrusionOk="0">
                        <a:moveTo>
                          <a:pt x="48" y="0"/>
                        </a:moveTo>
                        <a:cubicBezTo>
                          <a:pt x="48" y="60"/>
                          <a:pt x="36" y="107"/>
                          <a:pt x="36" y="167"/>
                        </a:cubicBezTo>
                        <a:cubicBezTo>
                          <a:pt x="24" y="298"/>
                          <a:pt x="12" y="417"/>
                          <a:pt x="0" y="548"/>
                        </a:cubicBezTo>
                        <a:lnTo>
                          <a:pt x="12538" y="548"/>
                        </a:lnTo>
                        <a:lnTo>
                          <a:pt x="12502" y="179"/>
                        </a:lnTo>
                        <a:cubicBezTo>
                          <a:pt x="12502" y="119"/>
                          <a:pt x="12490" y="60"/>
                          <a:pt x="1249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3016" name="Google Shape;3527;p71"/>
                <p:cNvSpPr/>
                <p:nvPr/>
              </p:nvSpPr>
              <p:spPr>
                <a:xfrm>
                  <a:off x="3335902" y="3194956"/>
                  <a:ext cx="203019" cy="51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5528" extrusionOk="0">
                      <a:moveTo>
                        <a:pt x="191" y="1"/>
                      </a:moveTo>
                      <a:lnTo>
                        <a:pt x="203" y="536"/>
                      </a:lnTo>
                      <a:lnTo>
                        <a:pt x="3465" y="536"/>
                      </a:lnTo>
                      <a:lnTo>
                        <a:pt x="3465" y="1215"/>
                      </a:lnTo>
                      <a:lnTo>
                        <a:pt x="215" y="1215"/>
                      </a:lnTo>
                      <a:lnTo>
                        <a:pt x="227" y="1763"/>
                      </a:lnTo>
                      <a:lnTo>
                        <a:pt x="3465" y="1763"/>
                      </a:lnTo>
                      <a:lnTo>
                        <a:pt x="3465" y="2429"/>
                      </a:lnTo>
                      <a:lnTo>
                        <a:pt x="239" y="2429"/>
                      </a:lnTo>
                      <a:lnTo>
                        <a:pt x="239" y="2977"/>
                      </a:lnTo>
                      <a:lnTo>
                        <a:pt x="3465" y="2977"/>
                      </a:lnTo>
                      <a:lnTo>
                        <a:pt x="3465" y="3644"/>
                      </a:lnTo>
                      <a:lnTo>
                        <a:pt x="251" y="3644"/>
                      </a:lnTo>
                      <a:lnTo>
                        <a:pt x="251" y="4192"/>
                      </a:lnTo>
                      <a:lnTo>
                        <a:pt x="3465" y="4192"/>
                      </a:lnTo>
                      <a:lnTo>
                        <a:pt x="3465" y="4858"/>
                      </a:lnTo>
                      <a:lnTo>
                        <a:pt x="263" y="4858"/>
                      </a:lnTo>
                      <a:lnTo>
                        <a:pt x="263" y="5406"/>
                      </a:lnTo>
                      <a:lnTo>
                        <a:pt x="3465" y="5406"/>
                      </a:lnTo>
                      <a:lnTo>
                        <a:pt x="3465" y="6073"/>
                      </a:lnTo>
                      <a:lnTo>
                        <a:pt x="263" y="6073"/>
                      </a:lnTo>
                      <a:lnTo>
                        <a:pt x="263" y="6620"/>
                      </a:lnTo>
                      <a:lnTo>
                        <a:pt x="3465" y="6620"/>
                      </a:lnTo>
                      <a:lnTo>
                        <a:pt x="3465" y="7287"/>
                      </a:lnTo>
                      <a:lnTo>
                        <a:pt x="274" y="7287"/>
                      </a:lnTo>
                      <a:lnTo>
                        <a:pt x="274" y="7835"/>
                      </a:lnTo>
                      <a:lnTo>
                        <a:pt x="3465" y="7835"/>
                      </a:lnTo>
                      <a:lnTo>
                        <a:pt x="3465" y="8514"/>
                      </a:lnTo>
                      <a:lnTo>
                        <a:pt x="274" y="8514"/>
                      </a:lnTo>
                      <a:lnTo>
                        <a:pt x="274" y="9049"/>
                      </a:lnTo>
                      <a:lnTo>
                        <a:pt x="3465" y="9049"/>
                      </a:lnTo>
                      <a:lnTo>
                        <a:pt x="3465" y="9728"/>
                      </a:lnTo>
                      <a:lnTo>
                        <a:pt x="274" y="9728"/>
                      </a:lnTo>
                      <a:lnTo>
                        <a:pt x="274" y="10276"/>
                      </a:lnTo>
                      <a:lnTo>
                        <a:pt x="3465" y="10276"/>
                      </a:lnTo>
                      <a:lnTo>
                        <a:pt x="3465" y="10942"/>
                      </a:lnTo>
                      <a:lnTo>
                        <a:pt x="263" y="10942"/>
                      </a:lnTo>
                      <a:lnTo>
                        <a:pt x="263" y="11490"/>
                      </a:lnTo>
                      <a:lnTo>
                        <a:pt x="3465" y="11490"/>
                      </a:lnTo>
                      <a:lnTo>
                        <a:pt x="3465" y="12157"/>
                      </a:lnTo>
                      <a:lnTo>
                        <a:pt x="263" y="12157"/>
                      </a:lnTo>
                      <a:lnTo>
                        <a:pt x="263" y="12705"/>
                      </a:lnTo>
                      <a:lnTo>
                        <a:pt x="3465" y="12705"/>
                      </a:lnTo>
                      <a:lnTo>
                        <a:pt x="3465" y="13371"/>
                      </a:lnTo>
                      <a:lnTo>
                        <a:pt x="251" y="13371"/>
                      </a:lnTo>
                      <a:cubicBezTo>
                        <a:pt x="251" y="13550"/>
                        <a:pt x="251" y="13740"/>
                        <a:pt x="239" y="13919"/>
                      </a:cubicBezTo>
                      <a:lnTo>
                        <a:pt x="3465" y="13919"/>
                      </a:lnTo>
                      <a:lnTo>
                        <a:pt x="3465" y="14586"/>
                      </a:lnTo>
                      <a:lnTo>
                        <a:pt x="227" y="14586"/>
                      </a:lnTo>
                      <a:lnTo>
                        <a:pt x="227" y="15133"/>
                      </a:lnTo>
                      <a:lnTo>
                        <a:pt x="3465" y="15133"/>
                      </a:lnTo>
                      <a:lnTo>
                        <a:pt x="3465" y="15800"/>
                      </a:lnTo>
                      <a:lnTo>
                        <a:pt x="215" y="15800"/>
                      </a:lnTo>
                      <a:cubicBezTo>
                        <a:pt x="215" y="15979"/>
                        <a:pt x="215" y="16169"/>
                        <a:pt x="203" y="16348"/>
                      </a:cubicBezTo>
                      <a:lnTo>
                        <a:pt x="3465" y="16348"/>
                      </a:lnTo>
                      <a:lnTo>
                        <a:pt x="3465" y="17015"/>
                      </a:lnTo>
                      <a:lnTo>
                        <a:pt x="191" y="17015"/>
                      </a:lnTo>
                      <a:lnTo>
                        <a:pt x="179" y="17562"/>
                      </a:lnTo>
                      <a:lnTo>
                        <a:pt x="3453" y="17562"/>
                      </a:lnTo>
                      <a:lnTo>
                        <a:pt x="3453" y="18229"/>
                      </a:lnTo>
                      <a:lnTo>
                        <a:pt x="167" y="18229"/>
                      </a:lnTo>
                      <a:lnTo>
                        <a:pt x="167" y="18777"/>
                      </a:lnTo>
                      <a:lnTo>
                        <a:pt x="3465" y="18777"/>
                      </a:lnTo>
                      <a:lnTo>
                        <a:pt x="3465" y="19443"/>
                      </a:lnTo>
                      <a:lnTo>
                        <a:pt x="143" y="19443"/>
                      </a:lnTo>
                      <a:cubicBezTo>
                        <a:pt x="143" y="19634"/>
                        <a:pt x="143" y="19813"/>
                        <a:pt x="132" y="19991"/>
                      </a:cubicBezTo>
                      <a:lnTo>
                        <a:pt x="3465" y="19991"/>
                      </a:lnTo>
                      <a:lnTo>
                        <a:pt x="3465" y="20658"/>
                      </a:lnTo>
                      <a:lnTo>
                        <a:pt x="120" y="20658"/>
                      </a:lnTo>
                      <a:cubicBezTo>
                        <a:pt x="120" y="20848"/>
                        <a:pt x="108" y="21027"/>
                        <a:pt x="96" y="21206"/>
                      </a:cubicBezTo>
                      <a:lnTo>
                        <a:pt x="3465" y="21206"/>
                      </a:lnTo>
                      <a:lnTo>
                        <a:pt x="3465" y="21872"/>
                      </a:lnTo>
                      <a:lnTo>
                        <a:pt x="84" y="21872"/>
                      </a:lnTo>
                      <a:cubicBezTo>
                        <a:pt x="84" y="22063"/>
                        <a:pt x="72" y="22241"/>
                        <a:pt x="72" y="22420"/>
                      </a:cubicBezTo>
                      <a:lnTo>
                        <a:pt x="3465" y="22420"/>
                      </a:lnTo>
                      <a:lnTo>
                        <a:pt x="3465" y="23099"/>
                      </a:lnTo>
                      <a:lnTo>
                        <a:pt x="48" y="23099"/>
                      </a:lnTo>
                      <a:cubicBezTo>
                        <a:pt x="48" y="23277"/>
                        <a:pt x="36" y="23456"/>
                        <a:pt x="24" y="23634"/>
                      </a:cubicBezTo>
                      <a:lnTo>
                        <a:pt x="3465" y="23634"/>
                      </a:lnTo>
                      <a:lnTo>
                        <a:pt x="3465" y="24313"/>
                      </a:lnTo>
                      <a:lnTo>
                        <a:pt x="13" y="24313"/>
                      </a:lnTo>
                      <a:lnTo>
                        <a:pt x="1" y="24861"/>
                      </a:lnTo>
                      <a:lnTo>
                        <a:pt x="3465" y="24861"/>
                      </a:lnTo>
                      <a:lnTo>
                        <a:pt x="3465" y="25528"/>
                      </a:lnTo>
                      <a:lnTo>
                        <a:pt x="6561" y="25528"/>
                      </a:lnTo>
                      <a:lnTo>
                        <a:pt x="6561" y="24861"/>
                      </a:lnTo>
                      <a:lnTo>
                        <a:pt x="10038" y="24861"/>
                      </a:lnTo>
                      <a:lnTo>
                        <a:pt x="10026" y="24313"/>
                      </a:lnTo>
                      <a:lnTo>
                        <a:pt x="6561" y="24313"/>
                      </a:lnTo>
                      <a:lnTo>
                        <a:pt x="6561" y="23646"/>
                      </a:lnTo>
                      <a:lnTo>
                        <a:pt x="10002" y="23646"/>
                      </a:lnTo>
                      <a:lnTo>
                        <a:pt x="9990" y="23099"/>
                      </a:lnTo>
                      <a:lnTo>
                        <a:pt x="6561" y="23099"/>
                      </a:lnTo>
                      <a:lnTo>
                        <a:pt x="6561" y="22420"/>
                      </a:lnTo>
                      <a:lnTo>
                        <a:pt x="9966" y="22420"/>
                      </a:lnTo>
                      <a:cubicBezTo>
                        <a:pt x="9966" y="22241"/>
                        <a:pt x="9954" y="22063"/>
                        <a:pt x="9942" y="21872"/>
                      </a:cubicBezTo>
                      <a:lnTo>
                        <a:pt x="6561" y="21872"/>
                      </a:lnTo>
                      <a:lnTo>
                        <a:pt x="6561" y="21206"/>
                      </a:lnTo>
                      <a:lnTo>
                        <a:pt x="9930" y="21206"/>
                      </a:lnTo>
                      <a:cubicBezTo>
                        <a:pt x="9930" y="21027"/>
                        <a:pt x="9919" y="20848"/>
                        <a:pt x="9919" y="20658"/>
                      </a:cubicBezTo>
                      <a:lnTo>
                        <a:pt x="6561" y="20658"/>
                      </a:lnTo>
                      <a:lnTo>
                        <a:pt x="6561" y="20003"/>
                      </a:lnTo>
                      <a:lnTo>
                        <a:pt x="9895" y="20003"/>
                      </a:lnTo>
                      <a:lnTo>
                        <a:pt x="9883" y="19455"/>
                      </a:lnTo>
                      <a:lnTo>
                        <a:pt x="6561" y="19455"/>
                      </a:lnTo>
                      <a:lnTo>
                        <a:pt x="6561" y="18777"/>
                      </a:lnTo>
                      <a:lnTo>
                        <a:pt x="9871" y="18777"/>
                      </a:lnTo>
                      <a:cubicBezTo>
                        <a:pt x="9871" y="18598"/>
                        <a:pt x="9859" y="18408"/>
                        <a:pt x="9859" y="18229"/>
                      </a:cubicBezTo>
                      <a:lnTo>
                        <a:pt x="6561" y="18229"/>
                      </a:lnTo>
                      <a:lnTo>
                        <a:pt x="6561" y="17562"/>
                      </a:lnTo>
                      <a:lnTo>
                        <a:pt x="9847" y="17562"/>
                      </a:lnTo>
                      <a:cubicBezTo>
                        <a:pt x="9847" y="17384"/>
                        <a:pt x="9847" y="17193"/>
                        <a:pt x="9835" y="17015"/>
                      </a:cubicBezTo>
                      <a:lnTo>
                        <a:pt x="6561" y="17015"/>
                      </a:lnTo>
                      <a:lnTo>
                        <a:pt x="6561" y="16348"/>
                      </a:lnTo>
                      <a:lnTo>
                        <a:pt x="9823" y="16348"/>
                      </a:lnTo>
                      <a:lnTo>
                        <a:pt x="9811" y="15800"/>
                      </a:lnTo>
                      <a:lnTo>
                        <a:pt x="6561" y="15800"/>
                      </a:lnTo>
                      <a:lnTo>
                        <a:pt x="6561" y="15133"/>
                      </a:lnTo>
                      <a:lnTo>
                        <a:pt x="9799" y="15133"/>
                      </a:lnTo>
                      <a:cubicBezTo>
                        <a:pt x="9799" y="14943"/>
                        <a:pt x="9799" y="14764"/>
                        <a:pt x="9799" y="14586"/>
                      </a:cubicBezTo>
                      <a:lnTo>
                        <a:pt x="6561" y="14586"/>
                      </a:lnTo>
                      <a:lnTo>
                        <a:pt x="6561" y="13907"/>
                      </a:lnTo>
                      <a:lnTo>
                        <a:pt x="9788" y="13907"/>
                      </a:lnTo>
                      <a:lnTo>
                        <a:pt x="9788" y="13359"/>
                      </a:lnTo>
                      <a:lnTo>
                        <a:pt x="6561" y="13359"/>
                      </a:lnTo>
                      <a:lnTo>
                        <a:pt x="6561" y="12693"/>
                      </a:lnTo>
                      <a:lnTo>
                        <a:pt x="9776" y="12693"/>
                      </a:lnTo>
                      <a:lnTo>
                        <a:pt x="9776" y="12145"/>
                      </a:lnTo>
                      <a:lnTo>
                        <a:pt x="6561" y="12145"/>
                      </a:lnTo>
                      <a:lnTo>
                        <a:pt x="6561" y="11490"/>
                      </a:lnTo>
                      <a:lnTo>
                        <a:pt x="9764" y="11490"/>
                      </a:lnTo>
                      <a:lnTo>
                        <a:pt x="9764" y="10942"/>
                      </a:lnTo>
                      <a:lnTo>
                        <a:pt x="6561" y="10942"/>
                      </a:lnTo>
                      <a:lnTo>
                        <a:pt x="6561" y="10264"/>
                      </a:lnTo>
                      <a:lnTo>
                        <a:pt x="9764" y="10264"/>
                      </a:lnTo>
                      <a:lnTo>
                        <a:pt x="9764" y="9716"/>
                      </a:lnTo>
                      <a:lnTo>
                        <a:pt x="6561" y="9716"/>
                      </a:lnTo>
                      <a:lnTo>
                        <a:pt x="6561" y="9049"/>
                      </a:lnTo>
                      <a:lnTo>
                        <a:pt x="9752" y="9049"/>
                      </a:lnTo>
                      <a:lnTo>
                        <a:pt x="9752" y="8502"/>
                      </a:lnTo>
                      <a:lnTo>
                        <a:pt x="6561" y="8502"/>
                      </a:lnTo>
                      <a:lnTo>
                        <a:pt x="6561" y="7835"/>
                      </a:lnTo>
                      <a:lnTo>
                        <a:pt x="9752" y="7835"/>
                      </a:lnTo>
                      <a:lnTo>
                        <a:pt x="9752" y="7287"/>
                      </a:lnTo>
                      <a:lnTo>
                        <a:pt x="6561" y="7287"/>
                      </a:lnTo>
                      <a:lnTo>
                        <a:pt x="6561" y="6620"/>
                      </a:lnTo>
                      <a:lnTo>
                        <a:pt x="9764" y="6620"/>
                      </a:lnTo>
                      <a:lnTo>
                        <a:pt x="9764" y="6073"/>
                      </a:lnTo>
                      <a:lnTo>
                        <a:pt x="6561" y="6073"/>
                      </a:lnTo>
                      <a:lnTo>
                        <a:pt x="6561" y="5406"/>
                      </a:lnTo>
                      <a:lnTo>
                        <a:pt x="9764" y="5406"/>
                      </a:lnTo>
                      <a:lnTo>
                        <a:pt x="9764" y="4858"/>
                      </a:lnTo>
                      <a:lnTo>
                        <a:pt x="6561" y="4858"/>
                      </a:lnTo>
                      <a:lnTo>
                        <a:pt x="6561" y="4192"/>
                      </a:lnTo>
                      <a:lnTo>
                        <a:pt x="9776" y="4192"/>
                      </a:lnTo>
                      <a:lnTo>
                        <a:pt x="9776" y="3644"/>
                      </a:lnTo>
                      <a:lnTo>
                        <a:pt x="6561" y="3644"/>
                      </a:lnTo>
                      <a:lnTo>
                        <a:pt x="6561" y="2977"/>
                      </a:lnTo>
                      <a:lnTo>
                        <a:pt x="9788" y="2977"/>
                      </a:lnTo>
                      <a:lnTo>
                        <a:pt x="9788" y="2429"/>
                      </a:lnTo>
                      <a:lnTo>
                        <a:pt x="6561" y="2429"/>
                      </a:lnTo>
                      <a:lnTo>
                        <a:pt x="6561" y="1763"/>
                      </a:lnTo>
                      <a:lnTo>
                        <a:pt x="9799" y="1763"/>
                      </a:lnTo>
                      <a:lnTo>
                        <a:pt x="9799" y="1215"/>
                      </a:lnTo>
                      <a:lnTo>
                        <a:pt x="6561" y="1215"/>
                      </a:lnTo>
                      <a:lnTo>
                        <a:pt x="6561" y="536"/>
                      </a:lnTo>
                      <a:lnTo>
                        <a:pt x="9835" y="536"/>
                      </a:lnTo>
                      <a:lnTo>
                        <a:pt x="98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017" name="Google Shape;3528;p71"/>
                <p:cNvGrpSpPr/>
                <p:nvPr/>
              </p:nvGrpSpPr>
              <p:grpSpPr>
                <a:xfrm>
                  <a:off x="3314706" y="3760609"/>
                  <a:ext cx="245410" cy="306308"/>
                  <a:chOff x="3314706" y="3760609"/>
                  <a:chExt cx="245410" cy="306308"/>
                </a:xfrm>
              </p:grpSpPr>
              <p:sp>
                <p:nvSpPr>
                  <p:cNvPr id="13018" name="Google Shape;3529;p71"/>
                  <p:cNvSpPr/>
                  <p:nvPr/>
                </p:nvSpPr>
                <p:spPr>
                  <a:xfrm>
                    <a:off x="3332767" y="3760609"/>
                    <a:ext cx="209288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8" h="548" extrusionOk="0">
                        <a:moveTo>
                          <a:pt x="25" y="0"/>
                        </a:moveTo>
                        <a:cubicBezTo>
                          <a:pt x="25" y="179"/>
                          <a:pt x="1" y="357"/>
                          <a:pt x="1" y="548"/>
                        </a:cubicBezTo>
                        <a:lnTo>
                          <a:pt x="10347" y="548"/>
                        </a:lnTo>
                        <a:lnTo>
                          <a:pt x="1032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19" name="Google Shape;3530;p71"/>
                  <p:cNvSpPr/>
                  <p:nvPr/>
                </p:nvSpPr>
                <p:spPr>
                  <a:xfrm>
                    <a:off x="3331574" y="3785162"/>
                    <a:ext cx="21167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6" h="549" extrusionOk="0">
                        <a:moveTo>
                          <a:pt x="24" y="1"/>
                        </a:moveTo>
                        <a:cubicBezTo>
                          <a:pt x="24" y="179"/>
                          <a:pt x="12" y="370"/>
                          <a:pt x="0" y="548"/>
                        </a:cubicBezTo>
                        <a:lnTo>
                          <a:pt x="10466" y="548"/>
                        </a:lnTo>
                        <a:cubicBezTo>
                          <a:pt x="10454" y="370"/>
                          <a:pt x="10442" y="179"/>
                          <a:pt x="104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0" name="Google Shape;3531;p71"/>
                  <p:cNvSpPr/>
                  <p:nvPr/>
                </p:nvSpPr>
                <p:spPr>
                  <a:xfrm>
                    <a:off x="3330360" y="3809736"/>
                    <a:ext cx="213859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74" h="548" extrusionOk="0">
                        <a:moveTo>
                          <a:pt x="25" y="0"/>
                        </a:moveTo>
                        <a:lnTo>
                          <a:pt x="1" y="548"/>
                        </a:lnTo>
                        <a:lnTo>
                          <a:pt x="10574" y="548"/>
                        </a:lnTo>
                        <a:lnTo>
                          <a:pt x="1055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1" name="Google Shape;3532;p71"/>
                  <p:cNvSpPr/>
                  <p:nvPr/>
                </p:nvSpPr>
                <p:spPr>
                  <a:xfrm>
                    <a:off x="3329167" y="3834289"/>
                    <a:ext cx="216488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4" h="549" extrusionOk="0">
                        <a:moveTo>
                          <a:pt x="36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704" y="548"/>
                        </a:lnTo>
                        <a:cubicBezTo>
                          <a:pt x="10692" y="370"/>
                          <a:pt x="10680" y="179"/>
                          <a:pt x="106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2" name="Google Shape;3533;p71"/>
                  <p:cNvSpPr/>
                  <p:nvPr/>
                </p:nvSpPr>
                <p:spPr>
                  <a:xfrm>
                    <a:off x="3327954" y="3858862"/>
                    <a:ext cx="218915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48" extrusionOk="0">
                        <a:moveTo>
                          <a:pt x="25" y="0"/>
                        </a:moveTo>
                        <a:cubicBezTo>
                          <a:pt x="13" y="191"/>
                          <a:pt x="1" y="369"/>
                          <a:pt x="1" y="548"/>
                        </a:cubicBezTo>
                        <a:lnTo>
                          <a:pt x="10823" y="548"/>
                        </a:lnTo>
                        <a:cubicBezTo>
                          <a:pt x="10812" y="369"/>
                          <a:pt x="10800" y="191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3" name="Google Shape;3534;p71"/>
                  <p:cNvSpPr/>
                  <p:nvPr/>
                </p:nvSpPr>
                <p:spPr>
                  <a:xfrm>
                    <a:off x="3326518" y="3883415"/>
                    <a:ext cx="22178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6" h="549" extrusionOk="0">
                        <a:moveTo>
                          <a:pt x="36" y="0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966" y="548"/>
                        </a:lnTo>
                        <a:lnTo>
                          <a:pt x="1093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4" name="Google Shape;3535;p71"/>
                  <p:cNvSpPr/>
                  <p:nvPr/>
                </p:nvSpPr>
                <p:spPr>
                  <a:xfrm>
                    <a:off x="3325062" y="3908211"/>
                    <a:ext cx="224942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2" h="549" extrusionOk="0">
                        <a:moveTo>
                          <a:pt x="37" y="1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1121" y="548"/>
                        </a:lnTo>
                        <a:cubicBezTo>
                          <a:pt x="11109" y="358"/>
                          <a:pt x="11097" y="179"/>
                          <a:pt x="1108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5" name="Google Shape;3536;p71"/>
                  <p:cNvSpPr/>
                  <p:nvPr/>
                </p:nvSpPr>
                <p:spPr>
                  <a:xfrm>
                    <a:off x="3323383" y="3932785"/>
                    <a:ext cx="227814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4" h="548" extrusionOk="0">
                        <a:moveTo>
                          <a:pt x="36" y="0"/>
                        </a:moveTo>
                        <a:lnTo>
                          <a:pt x="0" y="548"/>
                        </a:lnTo>
                        <a:lnTo>
                          <a:pt x="11264" y="548"/>
                        </a:lnTo>
                        <a:lnTo>
                          <a:pt x="1122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6" name="Google Shape;3537;p71"/>
                  <p:cNvSpPr/>
                  <p:nvPr/>
                </p:nvSpPr>
                <p:spPr>
                  <a:xfrm>
                    <a:off x="3321947" y="3957338"/>
                    <a:ext cx="230949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19" h="549" extrusionOk="0">
                        <a:moveTo>
                          <a:pt x="36" y="1"/>
                        </a:moveTo>
                        <a:lnTo>
                          <a:pt x="0" y="548"/>
                        </a:lnTo>
                        <a:lnTo>
                          <a:pt x="11418" y="548"/>
                        </a:lnTo>
                        <a:cubicBezTo>
                          <a:pt x="11406" y="370"/>
                          <a:pt x="11394" y="179"/>
                          <a:pt x="1138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7" name="Google Shape;3538;p71"/>
                  <p:cNvSpPr/>
                  <p:nvPr/>
                </p:nvSpPr>
                <p:spPr>
                  <a:xfrm>
                    <a:off x="3320248" y="3982154"/>
                    <a:ext cx="234327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86" h="548" extrusionOk="0">
                        <a:moveTo>
                          <a:pt x="48" y="0"/>
                        </a:moveTo>
                        <a:cubicBezTo>
                          <a:pt x="25" y="179"/>
                          <a:pt x="13" y="357"/>
                          <a:pt x="1" y="548"/>
                        </a:cubicBezTo>
                        <a:lnTo>
                          <a:pt x="11585" y="548"/>
                        </a:lnTo>
                        <a:cubicBezTo>
                          <a:pt x="11574" y="357"/>
                          <a:pt x="11562" y="179"/>
                          <a:pt x="115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8" name="Google Shape;3539;p71"/>
                  <p:cNvSpPr/>
                  <p:nvPr/>
                </p:nvSpPr>
                <p:spPr>
                  <a:xfrm>
                    <a:off x="3318327" y="4006464"/>
                    <a:ext cx="23792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4" h="549" extrusionOk="0">
                        <a:moveTo>
                          <a:pt x="48" y="1"/>
                        </a:moveTo>
                        <a:lnTo>
                          <a:pt x="0" y="548"/>
                        </a:lnTo>
                        <a:lnTo>
                          <a:pt x="11764" y="548"/>
                        </a:lnTo>
                        <a:lnTo>
                          <a:pt x="117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29" name="Google Shape;3540;p71"/>
                  <p:cNvSpPr/>
                  <p:nvPr/>
                </p:nvSpPr>
                <p:spPr>
                  <a:xfrm>
                    <a:off x="3316648" y="4031017"/>
                    <a:ext cx="24154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3" h="549" extrusionOk="0">
                        <a:moveTo>
                          <a:pt x="36" y="1"/>
                        </a:moveTo>
                        <a:lnTo>
                          <a:pt x="0" y="549"/>
                        </a:lnTo>
                        <a:lnTo>
                          <a:pt x="11942" y="549"/>
                        </a:lnTo>
                        <a:cubicBezTo>
                          <a:pt x="11930" y="370"/>
                          <a:pt x="11918" y="191"/>
                          <a:pt x="118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30" name="Google Shape;3541;p71"/>
                  <p:cNvSpPr/>
                  <p:nvPr/>
                </p:nvSpPr>
                <p:spPr>
                  <a:xfrm>
                    <a:off x="3314706" y="4055834"/>
                    <a:ext cx="245410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4" h="548" extrusionOk="0">
                        <a:moveTo>
                          <a:pt x="48" y="0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2133" y="548"/>
                        </a:lnTo>
                        <a:cubicBezTo>
                          <a:pt x="12121" y="358"/>
                          <a:pt x="12098" y="179"/>
                          <a:pt x="120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031" name="Google Shape;3542;p71"/>
              <p:cNvGrpSpPr/>
              <p:nvPr/>
            </p:nvGrpSpPr>
            <p:grpSpPr>
              <a:xfrm>
                <a:off x="890388" y="608998"/>
                <a:ext cx="154800" cy="400545"/>
                <a:chOff x="890388" y="614563"/>
                <a:chExt cx="154800" cy="400545"/>
              </a:xfrm>
            </p:grpSpPr>
            <p:sp>
              <p:nvSpPr>
                <p:cNvPr id="13032" name="Google Shape;3543;p71"/>
                <p:cNvSpPr/>
                <p:nvPr/>
              </p:nvSpPr>
              <p:spPr>
                <a:xfrm>
                  <a:off x="890388" y="904109"/>
                  <a:ext cx="154800" cy="11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33" name="Google Shape;3544;p71"/>
                <p:cNvSpPr/>
                <p:nvPr/>
              </p:nvSpPr>
              <p:spPr>
                <a:xfrm>
                  <a:off x="954375" y="614563"/>
                  <a:ext cx="26700" cy="290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13034" name="Google Shape;3545;p71"/>
            <p:cNvGrpSpPr/>
            <p:nvPr/>
          </p:nvGrpSpPr>
          <p:grpSpPr>
            <a:xfrm>
              <a:off x="5721592" y="2709839"/>
              <a:ext cx="1379364" cy="1860249"/>
              <a:chOff x="3500712" y="367419"/>
              <a:chExt cx="3380794" cy="4559433"/>
            </a:xfrm>
          </p:grpSpPr>
          <p:grpSp>
            <p:nvGrpSpPr>
              <p:cNvPr id="13035" name="Google Shape;3546;p71"/>
              <p:cNvGrpSpPr/>
              <p:nvPr/>
            </p:nvGrpSpPr>
            <p:grpSpPr>
              <a:xfrm>
                <a:off x="6113242" y="3419140"/>
                <a:ext cx="768264" cy="1357192"/>
                <a:chOff x="461029" y="2736249"/>
                <a:chExt cx="733917" cy="2078077"/>
              </a:xfrm>
            </p:grpSpPr>
            <p:sp>
              <p:nvSpPr>
                <p:cNvPr id="13036" name="Google Shape;3547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37" name="Google Shape;3548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38" name="Google Shape;3549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039" name="Google Shape;3550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13040" name="Google Shape;3551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41" name="Google Shape;3552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42" name="Google Shape;3553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43" name="Google Shape;3554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44" name="Google Shape;3555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45" name="Google Shape;3556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46" name="Google Shape;3557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47" name="Google Shape;3558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48" name="Google Shape;3559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49" name="Google Shape;3560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50" name="Google Shape;3561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51" name="Google Shape;3562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52" name="Google Shape;3563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53" name="Google Shape;3564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54" name="Google Shape;3565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55" name="Google Shape;3566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056" name="Google Shape;3567;p71"/>
              <p:cNvGrpSpPr/>
              <p:nvPr/>
            </p:nvGrpSpPr>
            <p:grpSpPr>
              <a:xfrm>
                <a:off x="3500712" y="3195284"/>
                <a:ext cx="787963" cy="1599541"/>
                <a:chOff x="2245450" y="435300"/>
                <a:chExt cx="882575" cy="2525325"/>
              </a:xfrm>
            </p:grpSpPr>
            <p:sp>
              <p:nvSpPr>
                <p:cNvPr id="13057" name="Google Shape;3568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58" name="Google Shape;3569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59" name="Google Shape;3570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060" name="Google Shape;3571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13061" name="Google Shape;3572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62" name="Google Shape;3573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63" name="Google Shape;3574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64" name="Google Shape;3575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65" name="Google Shape;3576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66" name="Google Shape;3577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067" name="Google Shape;3578;p71"/>
              <p:cNvGrpSpPr/>
              <p:nvPr/>
            </p:nvGrpSpPr>
            <p:grpSpPr>
              <a:xfrm>
                <a:off x="4222069" y="367419"/>
                <a:ext cx="1438961" cy="4559433"/>
                <a:chOff x="6286425" y="411894"/>
                <a:chExt cx="1438961" cy="4559433"/>
              </a:xfrm>
            </p:grpSpPr>
            <p:sp>
              <p:nvSpPr>
                <p:cNvPr id="13068" name="Google Shape;3579;p71"/>
                <p:cNvSpPr/>
                <p:nvPr/>
              </p:nvSpPr>
              <p:spPr>
                <a:xfrm>
                  <a:off x="6335458" y="4312296"/>
                  <a:ext cx="1340896" cy="659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1" h="12002" extrusionOk="0">
                      <a:moveTo>
                        <a:pt x="1" y="0"/>
                      </a:moveTo>
                      <a:lnTo>
                        <a:pt x="1" y="12002"/>
                      </a:lnTo>
                      <a:lnTo>
                        <a:pt x="24421" y="12002"/>
                      </a:lnTo>
                      <a:lnTo>
                        <a:pt x="244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69" name="Google Shape;3580;p71"/>
                <p:cNvSpPr/>
                <p:nvPr/>
              </p:nvSpPr>
              <p:spPr>
                <a:xfrm>
                  <a:off x="6286425" y="4783635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58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58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0" name="Google Shape;3581;p71"/>
                <p:cNvSpPr/>
                <p:nvPr/>
              </p:nvSpPr>
              <p:spPr>
                <a:xfrm>
                  <a:off x="6286425" y="4595352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1" name="Google Shape;3582;p71"/>
                <p:cNvSpPr/>
                <p:nvPr/>
              </p:nvSpPr>
              <p:spPr>
                <a:xfrm>
                  <a:off x="6286425" y="4406410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2" name="Google Shape;3583;p71"/>
                <p:cNvSpPr/>
                <p:nvPr/>
              </p:nvSpPr>
              <p:spPr>
                <a:xfrm>
                  <a:off x="6947414" y="2261447"/>
                  <a:ext cx="116404" cy="188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4291" extrusionOk="0">
                      <a:moveTo>
                        <a:pt x="0" y="1"/>
                      </a:moveTo>
                      <a:lnTo>
                        <a:pt x="0" y="34290"/>
                      </a:lnTo>
                      <a:lnTo>
                        <a:pt x="2119" y="34290"/>
                      </a:lnTo>
                      <a:lnTo>
                        <a:pt x="21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3" name="Google Shape;3584;p71"/>
                <p:cNvSpPr/>
                <p:nvPr/>
              </p:nvSpPr>
              <p:spPr>
                <a:xfrm>
                  <a:off x="6864392" y="3319213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67"/>
                        <a:pt x="0" y="382"/>
                      </a:cubicBezTo>
                      <a:cubicBezTo>
                        <a:pt x="0" y="584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84"/>
                        <a:pt x="5155" y="382"/>
                      </a:cubicBezTo>
                      <a:cubicBezTo>
                        <a:pt x="5155" y="167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4" name="Google Shape;3585;p71"/>
                <p:cNvSpPr/>
                <p:nvPr/>
              </p:nvSpPr>
              <p:spPr>
                <a:xfrm>
                  <a:off x="6864392" y="3194350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79"/>
                        <a:pt x="0" y="382"/>
                      </a:cubicBezTo>
                      <a:cubicBezTo>
                        <a:pt x="0" y="596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96"/>
                        <a:pt x="5155" y="382"/>
                      </a:cubicBezTo>
                      <a:cubicBezTo>
                        <a:pt x="5155" y="179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5" name="Google Shape;3586;p71"/>
                <p:cNvSpPr/>
                <p:nvPr/>
              </p:nvSpPr>
              <p:spPr>
                <a:xfrm>
                  <a:off x="6994470" y="411894"/>
                  <a:ext cx="22951" cy="977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802" extrusionOk="0">
                      <a:moveTo>
                        <a:pt x="195" y="1"/>
                      </a:moveTo>
                      <a:cubicBezTo>
                        <a:pt x="85" y="1"/>
                        <a:pt x="0" y="92"/>
                        <a:pt x="0" y="204"/>
                      </a:cubicBezTo>
                      <a:lnTo>
                        <a:pt x="0" y="17802"/>
                      </a:lnTo>
                      <a:lnTo>
                        <a:pt x="417" y="17802"/>
                      </a:lnTo>
                      <a:lnTo>
                        <a:pt x="417" y="204"/>
                      </a:lnTo>
                      <a:cubicBezTo>
                        <a:pt x="417" y="85"/>
                        <a:pt x="322" y="2"/>
                        <a:pt x="215" y="2"/>
                      </a:cubicBezTo>
                      <a:cubicBezTo>
                        <a:pt x="208" y="1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6" name="Google Shape;3587;p71"/>
                <p:cNvSpPr/>
                <p:nvPr/>
              </p:nvSpPr>
              <p:spPr>
                <a:xfrm>
                  <a:off x="6974868" y="1224601"/>
                  <a:ext cx="62155" cy="45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8323" extrusionOk="0">
                      <a:moveTo>
                        <a:pt x="572" y="0"/>
                      </a:moveTo>
                      <a:cubicBezTo>
                        <a:pt x="250" y="0"/>
                        <a:pt x="0" y="250"/>
                        <a:pt x="0" y="560"/>
                      </a:cubicBezTo>
                      <a:lnTo>
                        <a:pt x="0" y="8323"/>
                      </a:lnTo>
                      <a:lnTo>
                        <a:pt x="1131" y="8323"/>
                      </a:lnTo>
                      <a:lnTo>
                        <a:pt x="1131" y="560"/>
                      </a:lnTo>
                      <a:cubicBezTo>
                        <a:pt x="1131" y="250"/>
                        <a:pt x="881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7" name="Google Shape;3588;p71"/>
                <p:cNvSpPr/>
                <p:nvPr/>
              </p:nvSpPr>
              <p:spPr>
                <a:xfrm>
                  <a:off x="6851269" y="1669803"/>
                  <a:ext cx="309294" cy="145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2644" extrusionOk="0">
                      <a:moveTo>
                        <a:pt x="1" y="0"/>
                      </a:moveTo>
                      <a:lnTo>
                        <a:pt x="1" y="2644"/>
                      </a:lnTo>
                      <a:lnTo>
                        <a:pt x="5633" y="2644"/>
                      </a:lnTo>
                      <a:lnTo>
                        <a:pt x="56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8" name="Google Shape;3589;p71"/>
                <p:cNvSpPr/>
                <p:nvPr/>
              </p:nvSpPr>
              <p:spPr>
                <a:xfrm>
                  <a:off x="6816622" y="1785496"/>
                  <a:ext cx="378587" cy="15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2823" extrusionOk="0">
                      <a:moveTo>
                        <a:pt x="1" y="1"/>
                      </a:moveTo>
                      <a:lnTo>
                        <a:pt x="1" y="2823"/>
                      </a:lnTo>
                      <a:lnTo>
                        <a:pt x="6895" y="2823"/>
                      </a:lnTo>
                      <a:lnTo>
                        <a:pt x="68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79" name="Google Shape;3590;p71"/>
                <p:cNvSpPr/>
                <p:nvPr/>
              </p:nvSpPr>
              <p:spPr>
                <a:xfrm>
                  <a:off x="6741452" y="1875053"/>
                  <a:ext cx="528924" cy="48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3" h="8800" extrusionOk="0">
                      <a:moveTo>
                        <a:pt x="1" y="1"/>
                      </a:moveTo>
                      <a:lnTo>
                        <a:pt x="1" y="4073"/>
                      </a:lnTo>
                      <a:lnTo>
                        <a:pt x="1" y="4740"/>
                      </a:lnTo>
                      <a:lnTo>
                        <a:pt x="1" y="8800"/>
                      </a:lnTo>
                      <a:lnTo>
                        <a:pt x="9633" y="8800"/>
                      </a:lnTo>
                      <a:lnTo>
                        <a:pt x="9633" y="4740"/>
                      </a:lnTo>
                      <a:lnTo>
                        <a:pt x="9633" y="4073"/>
                      </a:lnTo>
                      <a:lnTo>
                        <a:pt x="963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0" name="Google Shape;3591;p71"/>
                <p:cNvSpPr/>
                <p:nvPr/>
              </p:nvSpPr>
              <p:spPr>
                <a:xfrm>
                  <a:off x="6722509" y="2284344"/>
                  <a:ext cx="56686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7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34"/>
                      </a:cubicBezTo>
                      <a:cubicBezTo>
                        <a:pt x="0" y="524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24"/>
                        <a:pt x="10323" y="334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1" name="Google Shape;3592;p71"/>
                <p:cNvSpPr/>
                <p:nvPr/>
              </p:nvSpPr>
              <p:spPr>
                <a:xfrm>
                  <a:off x="6722509" y="2209778"/>
                  <a:ext cx="566865" cy="3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80" extrusionOk="0">
                      <a:moveTo>
                        <a:pt x="334" y="1"/>
                      </a:moveTo>
                      <a:cubicBezTo>
                        <a:pt x="143" y="1"/>
                        <a:pt x="0" y="156"/>
                        <a:pt x="0" y="334"/>
                      </a:cubicBezTo>
                      <a:cubicBezTo>
                        <a:pt x="0" y="525"/>
                        <a:pt x="143" y="680"/>
                        <a:pt x="334" y="680"/>
                      </a:cubicBezTo>
                      <a:lnTo>
                        <a:pt x="9990" y="680"/>
                      </a:lnTo>
                      <a:cubicBezTo>
                        <a:pt x="10180" y="680"/>
                        <a:pt x="10323" y="525"/>
                        <a:pt x="10323" y="334"/>
                      </a:cubicBezTo>
                      <a:cubicBezTo>
                        <a:pt x="10323" y="156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2" name="Google Shape;3593;p71"/>
                <p:cNvSpPr/>
                <p:nvPr/>
              </p:nvSpPr>
              <p:spPr>
                <a:xfrm>
                  <a:off x="6722509" y="2135925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2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2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3" name="Google Shape;3594;p71"/>
                <p:cNvSpPr/>
                <p:nvPr/>
              </p:nvSpPr>
              <p:spPr>
                <a:xfrm>
                  <a:off x="6722509" y="2060755"/>
                  <a:ext cx="566865" cy="37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79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46"/>
                      </a:cubicBezTo>
                      <a:cubicBezTo>
                        <a:pt x="0" y="524"/>
                        <a:pt x="143" y="679"/>
                        <a:pt x="334" y="679"/>
                      </a:cubicBezTo>
                      <a:lnTo>
                        <a:pt x="9990" y="679"/>
                      </a:lnTo>
                      <a:cubicBezTo>
                        <a:pt x="10180" y="679"/>
                        <a:pt x="10323" y="524"/>
                        <a:pt x="10323" y="346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4" name="Google Shape;3595;p71"/>
                <p:cNvSpPr/>
                <p:nvPr/>
              </p:nvSpPr>
              <p:spPr>
                <a:xfrm>
                  <a:off x="6722509" y="1986847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4"/>
                        <a:pt x="0" y="334"/>
                      </a:cubicBezTo>
                      <a:cubicBezTo>
                        <a:pt x="0" y="513"/>
                        <a:pt x="143" y="668"/>
                        <a:pt x="334" y="668"/>
                      </a:cubicBezTo>
                      <a:lnTo>
                        <a:pt x="9990" y="668"/>
                      </a:lnTo>
                      <a:cubicBezTo>
                        <a:pt x="10180" y="668"/>
                        <a:pt x="10323" y="513"/>
                        <a:pt x="10323" y="334"/>
                      </a:cubicBezTo>
                      <a:cubicBezTo>
                        <a:pt x="10323" y="144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5" name="Google Shape;3596;p71"/>
                <p:cNvSpPr/>
                <p:nvPr/>
              </p:nvSpPr>
              <p:spPr>
                <a:xfrm>
                  <a:off x="6722509" y="1912336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3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3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6" name="Google Shape;3597;p71"/>
                <p:cNvSpPr/>
                <p:nvPr/>
              </p:nvSpPr>
              <p:spPr>
                <a:xfrm>
                  <a:off x="6766984" y="4076957"/>
                  <a:ext cx="477915" cy="235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4287" extrusionOk="0">
                      <a:moveTo>
                        <a:pt x="0" y="0"/>
                      </a:moveTo>
                      <a:lnTo>
                        <a:pt x="0" y="4286"/>
                      </a:lnTo>
                      <a:lnTo>
                        <a:pt x="8704" y="4286"/>
                      </a:lnTo>
                      <a:lnTo>
                        <a:pt x="87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7" name="Google Shape;3598;p71"/>
                <p:cNvSpPr/>
                <p:nvPr/>
              </p:nvSpPr>
              <p:spPr>
                <a:xfrm>
                  <a:off x="6749963" y="4245582"/>
                  <a:ext cx="511958" cy="32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7" extrusionOk="0">
                      <a:moveTo>
                        <a:pt x="298" y="1"/>
                      </a:moveTo>
                      <a:cubicBezTo>
                        <a:pt x="131" y="1"/>
                        <a:pt x="0" y="132"/>
                        <a:pt x="0" y="299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9"/>
                      </a:cubicBezTo>
                      <a:cubicBezTo>
                        <a:pt x="9323" y="132"/>
                        <a:pt x="9192" y="1"/>
                        <a:pt x="9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8" name="Google Shape;3599;p71"/>
                <p:cNvSpPr/>
                <p:nvPr/>
              </p:nvSpPr>
              <p:spPr>
                <a:xfrm>
                  <a:off x="6749963" y="4178923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89" name="Google Shape;3600;p71"/>
                <p:cNvSpPr/>
                <p:nvPr/>
              </p:nvSpPr>
              <p:spPr>
                <a:xfrm>
                  <a:off x="6749963" y="4111604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53"/>
                        <a:pt x="131" y="595"/>
                        <a:pt x="298" y="595"/>
                      </a:cubicBezTo>
                      <a:lnTo>
                        <a:pt x="9025" y="595"/>
                      </a:lnTo>
                      <a:cubicBezTo>
                        <a:pt x="9192" y="595"/>
                        <a:pt x="9323" y="453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13090" name="Google Shape;3601;p71"/>
              <p:cNvGrpSpPr/>
              <p:nvPr/>
            </p:nvGrpSpPr>
            <p:grpSpPr>
              <a:xfrm>
                <a:off x="4091150" y="1980705"/>
                <a:ext cx="661785" cy="2788940"/>
                <a:chOff x="-25" y="2025180"/>
                <a:chExt cx="661785" cy="2788940"/>
              </a:xfrm>
            </p:grpSpPr>
            <p:sp>
              <p:nvSpPr>
                <p:cNvPr id="13091" name="Google Shape;3602;p71"/>
                <p:cNvSpPr/>
                <p:nvPr/>
              </p:nvSpPr>
              <p:spPr>
                <a:xfrm>
                  <a:off x="40072" y="2025180"/>
                  <a:ext cx="581625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6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8145" y="92809"/>
                      </a:lnTo>
                      <a:lnTo>
                        <a:pt x="181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92" name="Google Shape;3603;p71"/>
                <p:cNvSpPr/>
                <p:nvPr/>
              </p:nvSpPr>
              <p:spPr>
                <a:xfrm>
                  <a:off x="-25" y="2025180"/>
                  <a:ext cx="40130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92810" extrusionOk="0">
                      <a:moveTo>
                        <a:pt x="1" y="0"/>
                      </a:moveTo>
                      <a:lnTo>
                        <a:pt x="1" y="92809"/>
                      </a:lnTo>
                      <a:lnTo>
                        <a:pt x="1251" y="92809"/>
                      </a:lnTo>
                      <a:lnTo>
                        <a:pt x="12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093" name="Google Shape;3604;p71"/>
                <p:cNvSpPr/>
                <p:nvPr/>
              </p:nvSpPr>
              <p:spPr>
                <a:xfrm>
                  <a:off x="621662" y="2025180"/>
                  <a:ext cx="40098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250" y="92809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094" name="Google Shape;3605;p71"/>
                <p:cNvGrpSpPr/>
                <p:nvPr/>
              </p:nvGrpSpPr>
              <p:grpSpPr>
                <a:xfrm>
                  <a:off x="87770" y="2111384"/>
                  <a:ext cx="486204" cy="2596440"/>
                  <a:chOff x="509875" y="2508475"/>
                  <a:chExt cx="379225" cy="2160100"/>
                </a:xfrm>
              </p:grpSpPr>
              <p:sp>
                <p:nvSpPr>
                  <p:cNvPr id="13095" name="Google Shape;3606;p71"/>
                  <p:cNvSpPr/>
                  <p:nvPr/>
                </p:nvSpPr>
                <p:spPr>
                  <a:xfrm>
                    <a:off x="509875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96" name="Google Shape;3607;p71"/>
                  <p:cNvSpPr/>
                  <p:nvPr/>
                </p:nvSpPr>
                <p:spPr>
                  <a:xfrm>
                    <a:off x="7161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97" name="Google Shape;3608;p71"/>
                  <p:cNvSpPr/>
                  <p:nvPr/>
                </p:nvSpPr>
                <p:spPr>
                  <a:xfrm>
                    <a:off x="6128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98" name="Google Shape;3609;p71"/>
                  <p:cNvSpPr/>
                  <p:nvPr/>
                </p:nvSpPr>
                <p:spPr>
                  <a:xfrm>
                    <a:off x="819150" y="2508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099" name="Google Shape;3610;p71"/>
                  <p:cNvSpPr/>
                  <p:nvPr/>
                </p:nvSpPr>
                <p:spPr>
                  <a:xfrm>
                    <a:off x="509875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0" name="Google Shape;3611;p71"/>
                  <p:cNvSpPr/>
                  <p:nvPr/>
                </p:nvSpPr>
                <p:spPr>
                  <a:xfrm>
                    <a:off x="7161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1" name="Google Shape;3612;p71"/>
                  <p:cNvSpPr/>
                  <p:nvPr/>
                </p:nvSpPr>
                <p:spPr>
                  <a:xfrm>
                    <a:off x="6128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2" name="Google Shape;3613;p71"/>
                  <p:cNvSpPr/>
                  <p:nvPr/>
                </p:nvSpPr>
                <p:spPr>
                  <a:xfrm>
                    <a:off x="819150" y="2607900"/>
                    <a:ext cx="69950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3" name="Google Shape;3614;p71"/>
                  <p:cNvSpPr/>
                  <p:nvPr/>
                </p:nvSpPr>
                <p:spPr>
                  <a:xfrm>
                    <a:off x="509875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4" name="Google Shape;3615;p71"/>
                  <p:cNvSpPr/>
                  <p:nvPr/>
                </p:nvSpPr>
                <p:spPr>
                  <a:xfrm>
                    <a:off x="7161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5" name="Google Shape;3616;p71"/>
                  <p:cNvSpPr/>
                  <p:nvPr/>
                </p:nvSpPr>
                <p:spPr>
                  <a:xfrm>
                    <a:off x="6128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6" name="Google Shape;3617;p71"/>
                  <p:cNvSpPr/>
                  <p:nvPr/>
                </p:nvSpPr>
                <p:spPr>
                  <a:xfrm>
                    <a:off x="819150" y="2707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7" name="Google Shape;3618;p71"/>
                  <p:cNvSpPr/>
                  <p:nvPr/>
                </p:nvSpPr>
                <p:spPr>
                  <a:xfrm>
                    <a:off x="509875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8" name="Google Shape;3619;p71"/>
                  <p:cNvSpPr/>
                  <p:nvPr/>
                </p:nvSpPr>
                <p:spPr>
                  <a:xfrm>
                    <a:off x="7161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09" name="Google Shape;3620;p71"/>
                  <p:cNvSpPr/>
                  <p:nvPr/>
                </p:nvSpPr>
                <p:spPr>
                  <a:xfrm>
                    <a:off x="6128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0" name="Google Shape;3621;p71"/>
                  <p:cNvSpPr/>
                  <p:nvPr/>
                </p:nvSpPr>
                <p:spPr>
                  <a:xfrm>
                    <a:off x="819150" y="28070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1" name="Google Shape;3622;p71"/>
                  <p:cNvSpPr/>
                  <p:nvPr/>
                </p:nvSpPr>
                <p:spPr>
                  <a:xfrm>
                    <a:off x="509875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2" name="Google Shape;3623;p71"/>
                  <p:cNvSpPr/>
                  <p:nvPr/>
                </p:nvSpPr>
                <p:spPr>
                  <a:xfrm>
                    <a:off x="7161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3" name="Google Shape;3624;p71"/>
                  <p:cNvSpPr/>
                  <p:nvPr/>
                </p:nvSpPr>
                <p:spPr>
                  <a:xfrm>
                    <a:off x="6128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4" name="Google Shape;3625;p71"/>
                  <p:cNvSpPr/>
                  <p:nvPr/>
                </p:nvSpPr>
                <p:spPr>
                  <a:xfrm>
                    <a:off x="819150" y="29067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5" name="Google Shape;3626;p71"/>
                  <p:cNvSpPr/>
                  <p:nvPr/>
                </p:nvSpPr>
                <p:spPr>
                  <a:xfrm>
                    <a:off x="509875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6" name="Google Shape;3627;p71"/>
                  <p:cNvSpPr/>
                  <p:nvPr/>
                </p:nvSpPr>
                <p:spPr>
                  <a:xfrm>
                    <a:off x="7161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7" name="Google Shape;3628;p71"/>
                  <p:cNvSpPr/>
                  <p:nvPr/>
                </p:nvSpPr>
                <p:spPr>
                  <a:xfrm>
                    <a:off x="6128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8" name="Google Shape;3629;p71"/>
                  <p:cNvSpPr/>
                  <p:nvPr/>
                </p:nvSpPr>
                <p:spPr>
                  <a:xfrm>
                    <a:off x="819150" y="30061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19" name="Google Shape;3630;p71"/>
                  <p:cNvSpPr/>
                  <p:nvPr/>
                </p:nvSpPr>
                <p:spPr>
                  <a:xfrm>
                    <a:off x="509875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0" name="Google Shape;3631;p71"/>
                  <p:cNvSpPr/>
                  <p:nvPr/>
                </p:nvSpPr>
                <p:spPr>
                  <a:xfrm>
                    <a:off x="7161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1" name="Google Shape;3632;p71"/>
                  <p:cNvSpPr/>
                  <p:nvPr/>
                </p:nvSpPr>
                <p:spPr>
                  <a:xfrm>
                    <a:off x="6128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2" name="Google Shape;3633;p71"/>
                  <p:cNvSpPr/>
                  <p:nvPr/>
                </p:nvSpPr>
                <p:spPr>
                  <a:xfrm>
                    <a:off x="819150" y="31055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3" name="Google Shape;3634;p71"/>
                  <p:cNvSpPr/>
                  <p:nvPr/>
                </p:nvSpPr>
                <p:spPr>
                  <a:xfrm>
                    <a:off x="509875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4" name="Google Shape;3635;p71"/>
                  <p:cNvSpPr/>
                  <p:nvPr/>
                </p:nvSpPr>
                <p:spPr>
                  <a:xfrm>
                    <a:off x="7161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5" name="Google Shape;3636;p71"/>
                  <p:cNvSpPr/>
                  <p:nvPr/>
                </p:nvSpPr>
                <p:spPr>
                  <a:xfrm>
                    <a:off x="6128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6" name="Google Shape;3637;p71"/>
                  <p:cNvSpPr/>
                  <p:nvPr/>
                </p:nvSpPr>
                <p:spPr>
                  <a:xfrm>
                    <a:off x="819150" y="32052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7" name="Google Shape;3638;p71"/>
                  <p:cNvSpPr/>
                  <p:nvPr/>
                </p:nvSpPr>
                <p:spPr>
                  <a:xfrm>
                    <a:off x="509875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8" name="Google Shape;3639;p71"/>
                  <p:cNvSpPr/>
                  <p:nvPr/>
                </p:nvSpPr>
                <p:spPr>
                  <a:xfrm>
                    <a:off x="7161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29" name="Google Shape;3640;p71"/>
                  <p:cNvSpPr/>
                  <p:nvPr/>
                </p:nvSpPr>
                <p:spPr>
                  <a:xfrm>
                    <a:off x="6128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0" name="Google Shape;3641;p71"/>
                  <p:cNvSpPr/>
                  <p:nvPr/>
                </p:nvSpPr>
                <p:spPr>
                  <a:xfrm>
                    <a:off x="819150" y="33047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1" name="Google Shape;3642;p71"/>
                  <p:cNvSpPr/>
                  <p:nvPr/>
                </p:nvSpPr>
                <p:spPr>
                  <a:xfrm>
                    <a:off x="509875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2" name="Google Shape;3643;p71"/>
                  <p:cNvSpPr/>
                  <p:nvPr/>
                </p:nvSpPr>
                <p:spPr>
                  <a:xfrm>
                    <a:off x="7161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3" name="Google Shape;3644;p71"/>
                  <p:cNvSpPr/>
                  <p:nvPr/>
                </p:nvSpPr>
                <p:spPr>
                  <a:xfrm>
                    <a:off x="6128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4" name="Google Shape;3645;p71"/>
                  <p:cNvSpPr/>
                  <p:nvPr/>
                </p:nvSpPr>
                <p:spPr>
                  <a:xfrm>
                    <a:off x="819150" y="3404125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5" name="Google Shape;3646;p71"/>
                  <p:cNvSpPr/>
                  <p:nvPr/>
                </p:nvSpPr>
                <p:spPr>
                  <a:xfrm>
                    <a:off x="509875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6" name="Google Shape;3647;p71"/>
                  <p:cNvSpPr/>
                  <p:nvPr/>
                </p:nvSpPr>
                <p:spPr>
                  <a:xfrm>
                    <a:off x="7161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7" name="Google Shape;3648;p71"/>
                  <p:cNvSpPr/>
                  <p:nvPr/>
                </p:nvSpPr>
                <p:spPr>
                  <a:xfrm>
                    <a:off x="6128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8" name="Google Shape;3649;p71"/>
                  <p:cNvSpPr/>
                  <p:nvPr/>
                </p:nvSpPr>
                <p:spPr>
                  <a:xfrm>
                    <a:off x="819150" y="35038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39" name="Google Shape;3650;p71"/>
                  <p:cNvSpPr/>
                  <p:nvPr/>
                </p:nvSpPr>
                <p:spPr>
                  <a:xfrm>
                    <a:off x="509875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0" name="Google Shape;3651;p71"/>
                  <p:cNvSpPr/>
                  <p:nvPr/>
                </p:nvSpPr>
                <p:spPr>
                  <a:xfrm>
                    <a:off x="7161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1" name="Google Shape;3652;p71"/>
                  <p:cNvSpPr/>
                  <p:nvPr/>
                </p:nvSpPr>
                <p:spPr>
                  <a:xfrm>
                    <a:off x="6128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2" name="Google Shape;3653;p71"/>
                  <p:cNvSpPr/>
                  <p:nvPr/>
                </p:nvSpPr>
                <p:spPr>
                  <a:xfrm>
                    <a:off x="819150" y="36032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3" name="Google Shape;3654;p71"/>
                  <p:cNvSpPr/>
                  <p:nvPr/>
                </p:nvSpPr>
                <p:spPr>
                  <a:xfrm>
                    <a:off x="509875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4" name="Google Shape;3655;p71"/>
                  <p:cNvSpPr/>
                  <p:nvPr/>
                </p:nvSpPr>
                <p:spPr>
                  <a:xfrm>
                    <a:off x="7161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5" name="Google Shape;3656;p71"/>
                  <p:cNvSpPr/>
                  <p:nvPr/>
                </p:nvSpPr>
                <p:spPr>
                  <a:xfrm>
                    <a:off x="6128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6" name="Google Shape;3657;p71"/>
                  <p:cNvSpPr/>
                  <p:nvPr/>
                </p:nvSpPr>
                <p:spPr>
                  <a:xfrm>
                    <a:off x="819150" y="37029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7" name="Google Shape;3658;p71"/>
                  <p:cNvSpPr/>
                  <p:nvPr/>
                </p:nvSpPr>
                <p:spPr>
                  <a:xfrm>
                    <a:off x="509875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8" name="Google Shape;3659;p71"/>
                  <p:cNvSpPr/>
                  <p:nvPr/>
                </p:nvSpPr>
                <p:spPr>
                  <a:xfrm>
                    <a:off x="7161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49" name="Google Shape;3660;p71"/>
                  <p:cNvSpPr/>
                  <p:nvPr/>
                </p:nvSpPr>
                <p:spPr>
                  <a:xfrm>
                    <a:off x="6128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0" name="Google Shape;3661;p71"/>
                  <p:cNvSpPr/>
                  <p:nvPr/>
                </p:nvSpPr>
                <p:spPr>
                  <a:xfrm>
                    <a:off x="819150" y="38023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1" name="Google Shape;3662;p71"/>
                  <p:cNvSpPr/>
                  <p:nvPr/>
                </p:nvSpPr>
                <p:spPr>
                  <a:xfrm>
                    <a:off x="509875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2" name="Google Shape;3663;p71"/>
                  <p:cNvSpPr/>
                  <p:nvPr/>
                </p:nvSpPr>
                <p:spPr>
                  <a:xfrm>
                    <a:off x="7161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3" name="Google Shape;3664;p71"/>
                  <p:cNvSpPr/>
                  <p:nvPr/>
                </p:nvSpPr>
                <p:spPr>
                  <a:xfrm>
                    <a:off x="6128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4" name="Google Shape;3665;p71"/>
                  <p:cNvSpPr/>
                  <p:nvPr/>
                </p:nvSpPr>
                <p:spPr>
                  <a:xfrm>
                    <a:off x="819150" y="39018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5" name="Google Shape;3666;p71"/>
                  <p:cNvSpPr/>
                  <p:nvPr/>
                </p:nvSpPr>
                <p:spPr>
                  <a:xfrm>
                    <a:off x="509875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6" name="Google Shape;3667;p71"/>
                  <p:cNvSpPr/>
                  <p:nvPr/>
                </p:nvSpPr>
                <p:spPr>
                  <a:xfrm>
                    <a:off x="7161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7" name="Google Shape;3668;p71"/>
                  <p:cNvSpPr/>
                  <p:nvPr/>
                </p:nvSpPr>
                <p:spPr>
                  <a:xfrm>
                    <a:off x="6128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8" name="Google Shape;3669;p71"/>
                  <p:cNvSpPr/>
                  <p:nvPr/>
                </p:nvSpPr>
                <p:spPr>
                  <a:xfrm>
                    <a:off x="819150" y="40015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59" name="Google Shape;3670;p71"/>
                  <p:cNvSpPr/>
                  <p:nvPr/>
                </p:nvSpPr>
                <p:spPr>
                  <a:xfrm>
                    <a:off x="509875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0" name="Google Shape;3671;p71"/>
                  <p:cNvSpPr/>
                  <p:nvPr/>
                </p:nvSpPr>
                <p:spPr>
                  <a:xfrm>
                    <a:off x="7161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1" name="Google Shape;3672;p71"/>
                  <p:cNvSpPr/>
                  <p:nvPr/>
                </p:nvSpPr>
                <p:spPr>
                  <a:xfrm>
                    <a:off x="6128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2" name="Google Shape;3673;p71"/>
                  <p:cNvSpPr/>
                  <p:nvPr/>
                </p:nvSpPr>
                <p:spPr>
                  <a:xfrm>
                    <a:off x="819150" y="41009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3" name="Google Shape;3674;p71"/>
                  <p:cNvSpPr/>
                  <p:nvPr/>
                </p:nvSpPr>
                <p:spPr>
                  <a:xfrm>
                    <a:off x="509875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4" name="Google Shape;3675;p71"/>
                  <p:cNvSpPr/>
                  <p:nvPr/>
                </p:nvSpPr>
                <p:spPr>
                  <a:xfrm>
                    <a:off x="7161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5" name="Google Shape;3676;p71"/>
                  <p:cNvSpPr/>
                  <p:nvPr/>
                </p:nvSpPr>
                <p:spPr>
                  <a:xfrm>
                    <a:off x="6128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6" name="Google Shape;3677;p71"/>
                  <p:cNvSpPr/>
                  <p:nvPr/>
                </p:nvSpPr>
                <p:spPr>
                  <a:xfrm>
                    <a:off x="819150" y="42003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7" name="Google Shape;3678;p71"/>
                  <p:cNvSpPr/>
                  <p:nvPr/>
                </p:nvSpPr>
                <p:spPr>
                  <a:xfrm>
                    <a:off x="509875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8" name="Google Shape;3679;p71"/>
                  <p:cNvSpPr/>
                  <p:nvPr/>
                </p:nvSpPr>
                <p:spPr>
                  <a:xfrm>
                    <a:off x="7161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69" name="Google Shape;3680;p71"/>
                  <p:cNvSpPr/>
                  <p:nvPr/>
                </p:nvSpPr>
                <p:spPr>
                  <a:xfrm>
                    <a:off x="6128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0" name="Google Shape;3681;p71"/>
                  <p:cNvSpPr/>
                  <p:nvPr/>
                </p:nvSpPr>
                <p:spPr>
                  <a:xfrm>
                    <a:off x="819150" y="4300075"/>
                    <a:ext cx="69950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1" name="Google Shape;3682;p71"/>
                  <p:cNvSpPr/>
                  <p:nvPr/>
                </p:nvSpPr>
                <p:spPr>
                  <a:xfrm>
                    <a:off x="509875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2" name="Google Shape;3683;p71"/>
                  <p:cNvSpPr/>
                  <p:nvPr/>
                </p:nvSpPr>
                <p:spPr>
                  <a:xfrm>
                    <a:off x="7161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3" name="Google Shape;3684;p71"/>
                  <p:cNvSpPr/>
                  <p:nvPr/>
                </p:nvSpPr>
                <p:spPr>
                  <a:xfrm>
                    <a:off x="6128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4" name="Google Shape;3685;p71"/>
                  <p:cNvSpPr/>
                  <p:nvPr/>
                </p:nvSpPr>
                <p:spPr>
                  <a:xfrm>
                    <a:off x="819150" y="4399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5" name="Google Shape;3686;p71"/>
                  <p:cNvSpPr/>
                  <p:nvPr/>
                </p:nvSpPr>
                <p:spPr>
                  <a:xfrm>
                    <a:off x="509875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6" name="Google Shape;3687;p71"/>
                  <p:cNvSpPr/>
                  <p:nvPr/>
                </p:nvSpPr>
                <p:spPr>
                  <a:xfrm>
                    <a:off x="7161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7" name="Google Shape;3688;p71"/>
                  <p:cNvSpPr/>
                  <p:nvPr/>
                </p:nvSpPr>
                <p:spPr>
                  <a:xfrm>
                    <a:off x="6128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8" name="Google Shape;3689;p71"/>
                  <p:cNvSpPr/>
                  <p:nvPr/>
                </p:nvSpPr>
                <p:spPr>
                  <a:xfrm>
                    <a:off x="819150" y="4498900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79" name="Google Shape;3690;p71"/>
                  <p:cNvSpPr/>
                  <p:nvPr/>
                </p:nvSpPr>
                <p:spPr>
                  <a:xfrm>
                    <a:off x="509875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80" name="Google Shape;3691;p71"/>
                  <p:cNvSpPr/>
                  <p:nvPr/>
                </p:nvSpPr>
                <p:spPr>
                  <a:xfrm>
                    <a:off x="7161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81" name="Google Shape;3692;p71"/>
                  <p:cNvSpPr/>
                  <p:nvPr/>
                </p:nvSpPr>
                <p:spPr>
                  <a:xfrm>
                    <a:off x="6128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82" name="Google Shape;3693;p71"/>
                  <p:cNvSpPr/>
                  <p:nvPr/>
                </p:nvSpPr>
                <p:spPr>
                  <a:xfrm>
                    <a:off x="819150" y="4598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183" name="Google Shape;3694;p71"/>
              <p:cNvGrpSpPr/>
              <p:nvPr/>
            </p:nvGrpSpPr>
            <p:grpSpPr>
              <a:xfrm>
                <a:off x="5140070" y="1734224"/>
                <a:ext cx="1259611" cy="3035693"/>
                <a:chOff x="2245450" y="435300"/>
                <a:chExt cx="882575" cy="2525325"/>
              </a:xfrm>
            </p:grpSpPr>
            <p:sp>
              <p:nvSpPr>
                <p:cNvPr id="13184" name="Google Shape;3695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185" name="Google Shape;3696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186" name="Google Shape;3697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187" name="Google Shape;3698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13188" name="Google Shape;3699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89" name="Google Shape;3700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90" name="Google Shape;3701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91" name="Google Shape;3702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92" name="Google Shape;3703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193" name="Google Shape;3704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194" name="Google Shape;3705;p71"/>
              <p:cNvGrpSpPr/>
              <p:nvPr/>
            </p:nvGrpSpPr>
            <p:grpSpPr>
              <a:xfrm>
                <a:off x="4568607" y="2864064"/>
                <a:ext cx="852004" cy="1905596"/>
                <a:chOff x="461029" y="2736249"/>
                <a:chExt cx="733917" cy="2078077"/>
              </a:xfrm>
            </p:grpSpPr>
            <p:sp>
              <p:nvSpPr>
                <p:cNvPr id="13195" name="Google Shape;3706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196" name="Google Shape;3707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197" name="Google Shape;3708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198" name="Google Shape;3709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13199" name="Google Shape;3710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0" name="Google Shape;3711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1" name="Google Shape;3712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2" name="Google Shape;3713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3" name="Google Shape;3714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4" name="Google Shape;3715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5" name="Google Shape;3716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6" name="Google Shape;3717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7" name="Google Shape;3718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8" name="Google Shape;3719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09" name="Google Shape;3720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10" name="Google Shape;3721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11" name="Google Shape;3722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12" name="Google Shape;3723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13" name="Google Shape;3724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214" name="Google Shape;3725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</p:grpSp>
        <p:grpSp>
          <p:nvGrpSpPr>
            <p:cNvPr id="13215" name="Google Shape;3726;p71"/>
            <p:cNvGrpSpPr/>
            <p:nvPr/>
          </p:nvGrpSpPr>
          <p:grpSpPr>
            <a:xfrm>
              <a:off x="-350" y="4737555"/>
              <a:ext cx="9144000" cy="462078"/>
              <a:chOff x="-350" y="4536900"/>
              <a:chExt cx="9144000" cy="607118"/>
            </a:xfrm>
          </p:grpSpPr>
          <p:sp>
            <p:nvSpPr>
              <p:cNvPr id="13216" name="Google Shape;3727;p71"/>
              <p:cNvSpPr/>
              <p:nvPr/>
            </p:nvSpPr>
            <p:spPr>
              <a:xfrm>
                <a:off x="-350" y="4536900"/>
                <a:ext cx="424622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217" name="Google Shape;3728;p71"/>
              <p:cNvSpPr/>
              <p:nvPr/>
            </p:nvSpPr>
            <p:spPr>
              <a:xfrm flipH="1">
                <a:off x="4240409" y="4536925"/>
                <a:ext cx="490324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3218" name="Google Shape;3729;p71"/>
            <p:cNvSpPr/>
            <p:nvPr/>
          </p:nvSpPr>
          <p:spPr>
            <a:xfrm flipH="1">
              <a:off x="7363794" y="1641099"/>
              <a:ext cx="2836285" cy="2836285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19" name="Google Shape;3730;p71"/>
            <p:cNvSpPr/>
            <p:nvPr/>
          </p:nvSpPr>
          <p:spPr>
            <a:xfrm flipH="1">
              <a:off x="9444231" y="3172607"/>
              <a:ext cx="882090" cy="1286419"/>
            </a:xfrm>
            <a:custGeom>
              <a:avLst/>
              <a:gdLst/>
              <a:ahLst/>
              <a:cxnLst/>
              <a:rect l="l" t="t" r="r" b="b"/>
              <a:pathLst>
                <a:path w="38494" h="56151" extrusionOk="0">
                  <a:moveTo>
                    <a:pt x="37255" y="12598"/>
                  </a:moveTo>
                  <a:cubicBezTo>
                    <a:pt x="36029" y="12705"/>
                    <a:pt x="34279" y="11586"/>
                    <a:pt x="32755" y="10788"/>
                  </a:cubicBezTo>
                  <a:cubicBezTo>
                    <a:pt x="31219" y="9978"/>
                    <a:pt x="30385" y="9073"/>
                    <a:pt x="29159" y="7561"/>
                  </a:cubicBezTo>
                  <a:cubicBezTo>
                    <a:pt x="27933" y="6049"/>
                    <a:pt x="25063" y="6954"/>
                    <a:pt x="22706" y="6645"/>
                  </a:cubicBezTo>
                  <a:cubicBezTo>
                    <a:pt x="20348" y="6347"/>
                    <a:pt x="19932" y="4930"/>
                    <a:pt x="17372" y="4537"/>
                  </a:cubicBezTo>
                  <a:cubicBezTo>
                    <a:pt x="14800" y="4132"/>
                    <a:pt x="15110" y="2620"/>
                    <a:pt x="14491" y="1608"/>
                  </a:cubicBezTo>
                  <a:cubicBezTo>
                    <a:pt x="13883" y="596"/>
                    <a:pt x="11312" y="1"/>
                    <a:pt x="9264" y="299"/>
                  </a:cubicBezTo>
                  <a:cubicBezTo>
                    <a:pt x="7216" y="596"/>
                    <a:pt x="7883" y="2739"/>
                    <a:pt x="5251" y="3108"/>
                  </a:cubicBezTo>
                  <a:cubicBezTo>
                    <a:pt x="2620" y="3478"/>
                    <a:pt x="1" y="4037"/>
                    <a:pt x="1" y="4037"/>
                  </a:cubicBezTo>
                  <a:lnTo>
                    <a:pt x="1" y="56151"/>
                  </a:lnTo>
                  <a:cubicBezTo>
                    <a:pt x="32076" y="49507"/>
                    <a:pt x="38494" y="12502"/>
                    <a:pt x="37255" y="12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3220" name="Google Shape;3731;p71"/>
            <p:cNvGrpSpPr/>
            <p:nvPr/>
          </p:nvGrpSpPr>
          <p:grpSpPr>
            <a:xfrm flipH="1">
              <a:off x="7113157" y="2658532"/>
              <a:ext cx="1911888" cy="801424"/>
              <a:chOff x="1855275" y="1547350"/>
              <a:chExt cx="154800" cy="64900"/>
            </a:xfrm>
          </p:grpSpPr>
          <p:sp>
            <p:nvSpPr>
              <p:cNvPr id="13221" name="Google Shape;3732;p7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222" name="Google Shape;3733;p7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223" name="Google Shape;3734;p7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224" name="Google Shape;3735;p7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225" name="Google Shape;3736;p7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3226" name="Google Shape;3737;p71"/>
            <p:cNvSpPr/>
            <p:nvPr/>
          </p:nvSpPr>
          <p:spPr>
            <a:xfrm flipH="1">
              <a:off x="5858675" y="2820168"/>
              <a:ext cx="4475827" cy="2499137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27" name="Google Shape;3738;p71"/>
            <p:cNvSpPr/>
            <p:nvPr/>
          </p:nvSpPr>
          <p:spPr>
            <a:xfrm flipH="1">
              <a:off x="6238635" y="3329740"/>
              <a:ext cx="2390287" cy="1330613"/>
            </a:xfrm>
            <a:custGeom>
              <a:avLst/>
              <a:gdLst/>
              <a:ahLst/>
              <a:cxnLst/>
              <a:rect l="l" t="t" r="r" b="b"/>
              <a:pathLst>
                <a:path w="104311" h="58080" extrusionOk="0">
                  <a:moveTo>
                    <a:pt x="0" y="4906"/>
                  </a:moveTo>
                  <a:cubicBezTo>
                    <a:pt x="0" y="4906"/>
                    <a:pt x="1310" y="8133"/>
                    <a:pt x="5989" y="11538"/>
                  </a:cubicBezTo>
                  <a:cubicBezTo>
                    <a:pt x="10668" y="14943"/>
                    <a:pt x="12395" y="20789"/>
                    <a:pt x="15562" y="23480"/>
                  </a:cubicBezTo>
                  <a:cubicBezTo>
                    <a:pt x="18741" y="26171"/>
                    <a:pt x="21372" y="29933"/>
                    <a:pt x="19122" y="32267"/>
                  </a:cubicBezTo>
                  <a:cubicBezTo>
                    <a:pt x="16872" y="34589"/>
                    <a:pt x="15383" y="34410"/>
                    <a:pt x="15193" y="39256"/>
                  </a:cubicBezTo>
                  <a:cubicBezTo>
                    <a:pt x="15002" y="44102"/>
                    <a:pt x="15193" y="46971"/>
                    <a:pt x="11823" y="45530"/>
                  </a:cubicBezTo>
                  <a:cubicBezTo>
                    <a:pt x="8454" y="44102"/>
                    <a:pt x="4906" y="50186"/>
                    <a:pt x="5834" y="50186"/>
                  </a:cubicBezTo>
                  <a:cubicBezTo>
                    <a:pt x="6775" y="50186"/>
                    <a:pt x="9954" y="46780"/>
                    <a:pt x="12383" y="48400"/>
                  </a:cubicBezTo>
                  <a:cubicBezTo>
                    <a:pt x="14812" y="50019"/>
                    <a:pt x="18741" y="50186"/>
                    <a:pt x="19955" y="46792"/>
                  </a:cubicBezTo>
                  <a:cubicBezTo>
                    <a:pt x="21182" y="43387"/>
                    <a:pt x="25861" y="46614"/>
                    <a:pt x="27921" y="43030"/>
                  </a:cubicBezTo>
                  <a:cubicBezTo>
                    <a:pt x="29968" y="39446"/>
                    <a:pt x="38208" y="46078"/>
                    <a:pt x="36338" y="48578"/>
                  </a:cubicBezTo>
                  <a:cubicBezTo>
                    <a:pt x="34469" y="51079"/>
                    <a:pt x="29052" y="52876"/>
                    <a:pt x="31099" y="54305"/>
                  </a:cubicBezTo>
                  <a:cubicBezTo>
                    <a:pt x="33147" y="55746"/>
                    <a:pt x="35957" y="50007"/>
                    <a:pt x="38589" y="51448"/>
                  </a:cubicBezTo>
                  <a:cubicBezTo>
                    <a:pt x="41208" y="52876"/>
                    <a:pt x="50745" y="55496"/>
                    <a:pt x="56924" y="54543"/>
                  </a:cubicBezTo>
                  <a:cubicBezTo>
                    <a:pt x="63092" y="53591"/>
                    <a:pt x="68521" y="58080"/>
                    <a:pt x="69831" y="56103"/>
                  </a:cubicBezTo>
                  <a:cubicBezTo>
                    <a:pt x="71140" y="54127"/>
                    <a:pt x="60853" y="53591"/>
                    <a:pt x="62722" y="50721"/>
                  </a:cubicBezTo>
                  <a:cubicBezTo>
                    <a:pt x="64592" y="47864"/>
                    <a:pt x="70581" y="48578"/>
                    <a:pt x="73009" y="50721"/>
                  </a:cubicBezTo>
                  <a:cubicBezTo>
                    <a:pt x="75450" y="52876"/>
                    <a:pt x="83118" y="56639"/>
                    <a:pt x="86856" y="53591"/>
                  </a:cubicBezTo>
                  <a:cubicBezTo>
                    <a:pt x="90595" y="50543"/>
                    <a:pt x="101954" y="50721"/>
                    <a:pt x="103132" y="45530"/>
                  </a:cubicBezTo>
                  <a:cubicBezTo>
                    <a:pt x="104311" y="40327"/>
                    <a:pt x="94893" y="37458"/>
                    <a:pt x="94524" y="36386"/>
                  </a:cubicBezTo>
                  <a:cubicBezTo>
                    <a:pt x="94143" y="35315"/>
                    <a:pt x="96024" y="34767"/>
                    <a:pt x="87976" y="31005"/>
                  </a:cubicBezTo>
                  <a:cubicBezTo>
                    <a:pt x="80308" y="25814"/>
                    <a:pt x="82927" y="20611"/>
                    <a:pt x="77308" y="20789"/>
                  </a:cubicBezTo>
                  <a:cubicBezTo>
                    <a:pt x="71700" y="20980"/>
                    <a:pt x="67390" y="22051"/>
                    <a:pt x="62901" y="18467"/>
                  </a:cubicBezTo>
                  <a:cubicBezTo>
                    <a:pt x="58412" y="14872"/>
                    <a:pt x="53543" y="13788"/>
                    <a:pt x="50364" y="10562"/>
                  </a:cubicBezTo>
                  <a:cubicBezTo>
                    <a:pt x="47185" y="7347"/>
                    <a:pt x="43815" y="2692"/>
                    <a:pt x="41577" y="3406"/>
                  </a:cubicBezTo>
                  <a:cubicBezTo>
                    <a:pt x="39327" y="4120"/>
                    <a:pt x="38017" y="1430"/>
                    <a:pt x="35588" y="715"/>
                  </a:cubicBezTo>
                  <a:cubicBezTo>
                    <a:pt x="33159" y="1"/>
                    <a:pt x="29968" y="2870"/>
                    <a:pt x="29968" y="2870"/>
                  </a:cubicBezTo>
                  <a:cubicBezTo>
                    <a:pt x="29968" y="2870"/>
                    <a:pt x="34731" y="6514"/>
                    <a:pt x="36969" y="9562"/>
                  </a:cubicBezTo>
                  <a:cubicBezTo>
                    <a:pt x="39196" y="12598"/>
                    <a:pt x="40684" y="19896"/>
                    <a:pt x="40684" y="19896"/>
                  </a:cubicBezTo>
                  <a:cubicBezTo>
                    <a:pt x="40684" y="19896"/>
                    <a:pt x="37791" y="17586"/>
                    <a:pt x="33862" y="14717"/>
                  </a:cubicBezTo>
                  <a:cubicBezTo>
                    <a:pt x="29933" y="11848"/>
                    <a:pt x="21503" y="13872"/>
                    <a:pt x="15895" y="12252"/>
                  </a:cubicBezTo>
                  <a:cubicBezTo>
                    <a:pt x="10287" y="10645"/>
                    <a:pt x="9549" y="7776"/>
                    <a:pt x="0" y="49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28" name="Google Shape;3739;p71"/>
            <p:cNvSpPr/>
            <p:nvPr/>
          </p:nvSpPr>
          <p:spPr>
            <a:xfrm flipH="1">
              <a:off x="5932013" y="4392350"/>
              <a:ext cx="4402487" cy="763915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229" name="Google Shape;3740;p71"/>
            <p:cNvSpPr/>
            <p:nvPr/>
          </p:nvSpPr>
          <p:spPr>
            <a:xfrm>
              <a:off x="0" y="4392354"/>
              <a:ext cx="5937290" cy="757248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2293" name="Google Shape;3379;p71"/>
          <p:cNvGrpSpPr/>
          <p:nvPr/>
        </p:nvGrpSpPr>
        <p:grpSpPr>
          <a:xfrm>
            <a:off x="-350" y="1641099"/>
            <a:ext cx="10334851" cy="3678206"/>
            <a:chOff x="-350" y="1641099"/>
            <a:chExt cx="10334851" cy="3678206"/>
          </a:xfrm>
        </p:grpSpPr>
        <p:grpSp>
          <p:nvGrpSpPr>
            <p:cNvPr id="13230" name="Google Shape;3380;p71"/>
            <p:cNvGrpSpPr/>
            <p:nvPr/>
          </p:nvGrpSpPr>
          <p:grpSpPr>
            <a:xfrm>
              <a:off x="5611324" y="3414087"/>
              <a:ext cx="272092" cy="1106360"/>
              <a:chOff x="455376" y="608998"/>
              <a:chExt cx="1024830" cy="4167081"/>
            </a:xfrm>
          </p:grpSpPr>
          <p:grpSp>
            <p:nvGrpSpPr>
              <p:cNvPr id="13231" name="Google Shape;3381;p71"/>
              <p:cNvGrpSpPr/>
              <p:nvPr/>
            </p:nvGrpSpPr>
            <p:grpSpPr>
              <a:xfrm>
                <a:off x="455376" y="1009546"/>
                <a:ext cx="1024830" cy="3766532"/>
                <a:chOff x="3232593" y="3194956"/>
                <a:chExt cx="409637" cy="1505529"/>
              </a:xfrm>
            </p:grpSpPr>
            <p:sp>
              <p:nvSpPr>
                <p:cNvPr id="13232" name="Google Shape;3382;p71"/>
                <p:cNvSpPr/>
                <p:nvPr/>
              </p:nvSpPr>
              <p:spPr>
                <a:xfrm>
                  <a:off x="3232593" y="4116023"/>
                  <a:ext cx="409637" cy="584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4" h="28898" extrusionOk="0">
                      <a:moveTo>
                        <a:pt x="8573" y="1"/>
                      </a:moveTo>
                      <a:lnTo>
                        <a:pt x="8573" y="668"/>
                      </a:lnTo>
                      <a:lnTo>
                        <a:pt x="3799" y="668"/>
                      </a:lnTo>
                      <a:cubicBezTo>
                        <a:pt x="3787" y="846"/>
                        <a:pt x="3763" y="1037"/>
                        <a:pt x="3751" y="1215"/>
                      </a:cubicBezTo>
                      <a:lnTo>
                        <a:pt x="8573" y="1215"/>
                      </a:lnTo>
                      <a:lnTo>
                        <a:pt x="8573" y="1882"/>
                      </a:lnTo>
                      <a:lnTo>
                        <a:pt x="3692" y="1882"/>
                      </a:lnTo>
                      <a:cubicBezTo>
                        <a:pt x="3668" y="2073"/>
                        <a:pt x="3656" y="2251"/>
                        <a:pt x="3644" y="2430"/>
                      </a:cubicBezTo>
                      <a:lnTo>
                        <a:pt x="8573" y="2430"/>
                      </a:lnTo>
                      <a:lnTo>
                        <a:pt x="8573" y="3097"/>
                      </a:lnTo>
                      <a:lnTo>
                        <a:pt x="3573" y="3097"/>
                      </a:lnTo>
                      <a:cubicBezTo>
                        <a:pt x="3561" y="3287"/>
                        <a:pt x="3537" y="3466"/>
                        <a:pt x="3525" y="3644"/>
                      </a:cubicBezTo>
                      <a:lnTo>
                        <a:pt x="8573" y="3644"/>
                      </a:lnTo>
                      <a:lnTo>
                        <a:pt x="8573" y="4311"/>
                      </a:lnTo>
                      <a:lnTo>
                        <a:pt x="3454" y="4311"/>
                      </a:lnTo>
                      <a:lnTo>
                        <a:pt x="3406" y="4859"/>
                      </a:lnTo>
                      <a:lnTo>
                        <a:pt x="8573" y="4859"/>
                      </a:lnTo>
                      <a:lnTo>
                        <a:pt x="8573" y="5537"/>
                      </a:lnTo>
                      <a:lnTo>
                        <a:pt x="3335" y="5537"/>
                      </a:lnTo>
                      <a:lnTo>
                        <a:pt x="3275" y="6085"/>
                      </a:lnTo>
                      <a:lnTo>
                        <a:pt x="8573" y="6085"/>
                      </a:lnTo>
                      <a:lnTo>
                        <a:pt x="8573" y="6752"/>
                      </a:lnTo>
                      <a:lnTo>
                        <a:pt x="3204" y="6752"/>
                      </a:lnTo>
                      <a:cubicBezTo>
                        <a:pt x="3192" y="6930"/>
                        <a:pt x="3168" y="7109"/>
                        <a:pt x="3156" y="7299"/>
                      </a:cubicBezTo>
                      <a:lnTo>
                        <a:pt x="8573" y="7299"/>
                      </a:lnTo>
                      <a:lnTo>
                        <a:pt x="8573" y="7966"/>
                      </a:lnTo>
                      <a:lnTo>
                        <a:pt x="3073" y="7966"/>
                      </a:lnTo>
                      <a:cubicBezTo>
                        <a:pt x="3061" y="8145"/>
                        <a:pt x="3037" y="8335"/>
                        <a:pt x="3013" y="8514"/>
                      </a:cubicBezTo>
                      <a:lnTo>
                        <a:pt x="8573" y="8514"/>
                      </a:lnTo>
                      <a:lnTo>
                        <a:pt x="8573" y="9181"/>
                      </a:lnTo>
                      <a:lnTo>
                        <a:pt x="2942" y="9181"/>
                      </a:lnTo>
                      <a:cubicBezTo>
                        <a:pt x="2918" y="9359"/>
                        <a:pt x="2906" y="9550"/>
                        <a:pt x="2882" y="9728"/>
                      </a:cubicBezTo>
                      <a:lnTo>
                        <a:pt x="8573" y="9728"/>
                      </a:lnTo>
                      <a:lnTo>
                        <a:pt x="8573" y="10395"/>
                      </a:lnTo>
                      <a:lnTo>
                        <a:pt x="2799" y="10395"/>
                      </a:lnTo>
                      <a:cubicBezTo>
                        <a:pt x="2775" y="10574"/>
                        <a:pt x="2763" y="10764"/>
                        <a:pt x="2739" y="10943"/>
                      </a:cubicBezTo>
                      <a:lnTo>
                        <a:pt x="8573" y="10943"/>
                      </a:lnTo>
                      <a:lnTo>
                        <a:pt x="8573" y="11609"/>
                      </a:lnTo>
                      <a:lnTo>
                        <a:pt x="2656" y="11609"/>
                      </a:lnTo>
                      <a:cubicBezTo>
                        <a:pt x="2632" y="11800"/>
                        <a:pt x="2608" y="11979"/>
                        <a:pt x="2584" y="12157"/>
                      </a:cubicBezTo>
                      <a:lnTo>
                        <a:pt x="8573" y="12157"/>
                      </a:lnTo>
                      <a:lnTo>
                        <a:pt x="8573" y="12824"/>
                      </a:lnTo>
                      <a:lnTo>
                        <a:pt x="2501" y="12824"/>
                      </a:lnTo>
                      <a:cubicBezTo>
                        <a:pt x="2477" y="13014"/>
                        <a:pt x="2454" y="13193"/>
                        <a:pt x="2430" y="13372"/>
                      </a:cubicBezTo>
                      <a:lnTo>
                        <a:pt x="8573" y="13372"/>
                      </a:lnTo>
                      <a:lnTo>
                        <a:pt x="8573" y="14050"/>
                      </a:lnTo>
                      <a:lnTo>
                        <a:pt x="2346" y="14050"/>
                      </a:lnTo>
                      <a:cubicBezTo>
                        <a:pt x="2323" y="14229"/>
                        <a:pt x="2299" y="14407"/>
                        <a:pt x="2275" y="14598"/>
                      </a:cubicBezTo>
                      <a:lnTo>
                        <a:pt x="8573" y="14598"/>
                      </a:lnTo>
                      <a:lnTo>
                        <a:pt x="8573" y="15265"/>
                      </a:lnTo>
                      <a:lnTo>
                        <a:pt x="2192" y="15265"/>
                      </a:lnTo>
                      <a:cubicBezTo>
                        <a:pt x="2168" y="15443"/>
                        <a:pt x="2132" y="15622"/>
                        <a:pt x="2108" y="15812"/>
                      </a:cubicBezTo>
                      <a:lnTo>
                        <a:pt x="8573" y="15812"/>
                      </a:lnTo>
                      <a:lnTo>
                        <a:pt x="8573" y="16479"/>
                      </a:lnTo>
                      <a:lnTo>
                        <a:pt x="2025" y="16479"/>
                      </a:lnTo>
                      <a:lnTo>
                        <a:pt x="1953" y="17027"/>
                      </a:lnTo>
                      <a:lnTo>
                        <a:pt x="8573" y="17027"/>
                      </a:lnTo>
                      <a:lnTo>
                        <a:pt x="8573" y="17694"/>
                      </a:lnTo>
                      <a:lnTo>
                        <a:pt x="1846" y="17694"/>
                      </a:lnTo>
                      <a:cubicBezTo>
                        <a:pt x="1822" y="17872"/>
                        <a:pt x="1799" y="18063"/>
                        <a:pt x="1763" y="18241"/>
                      </a:cubicBezTo>
                      <a:lnTo>
                        <a:pt x="8573" y="18241"/>
                      </a:lnTo>
                      <a:lnTo>
                        <a:pt x="8573" y="18908"/>
                      </a:lnTo>
                      <a:lnTo>
                        <a:pt x="1668" y="18908"/>
                      </a:lnTo>
                      <a:cubicBezTo>
                        <a:pt x="1644" y="19098"/>
                        <a:pt x="1620" y="19277"/>
                        <a:pt x="1584" y="19456"/>
                      </a:cubicBezTo>
                      <a:lnTo>
                        <a:pt x="8573" y="19456"/>
                      </a:lnTo>
                      <a:lnTo>
                        <a:pt x="8573" y="20122"/>
                      </a:lnTo>
                      <a:lnTo>
                        <a:pt x="1489" y="20122"/>
                      </a:lnTo>
                      <a:cubicBezTo>
                        <a:pt x="1453" y="20313"/>
                        <a:pt x="1430" y="20491"/>
                        <a:pt x="1406" y="20670"/>
                      </a:cubicBezTo>
                      <a:lnTo>
                        <a:pt x="8573" y="20670"/>
                      </a:lnTo>
                      <a:lnTo>
                        <a:pt x="8573" y="21349"/>
                      </a:lnTo>
                      <a:lnTo>
                        <a:pt x="1299" y="21349"/>
                      </a:lnTo>
                      <a:cubicBezTo>
                        <a:pt x="1263" y="21527"/>
                        <a:pt x="1239" y="21706"/>
                        <a:pt x="1203" y="21885"/>
                      </a:cubicBezTo>
                      <a:lnTo>
                        <a:pt x="8573" y="21885"/>
                      </a:lnTo>
                      <a:lnTo>
                        <a:pt x="8573" y="22563"/>
                      </a:lnTo>
                      <a:lnTo>
                        <a:pt x="1108" y="22563"/>
                      </a:lnTo>
                      <a:cubicBezTo>
                        <a:pt x="1072" y="22742"/>
                        <a:pt x="1037" y="22920"/>
                        <a:pt x="1013" y="23111"/>
                      </a:cubicBezTo>
                      <a:lnTo>
                        <a:pt x="8573" y="23111"/>
                      </a:lnTo>
                      <a:lnTo>
                        <a:pt x="8573" y="23778"/>
                      </a:lnTo>
                      <a:lnTo>
                        <a:pt x="894" y="23778"/>
                      </a:lnTo>
                      <a:cubicBezTo>
                        <a:pt x="858" y="23956"/>
                        <a:pt x="834" y="24135"/>
                        <a:pt x="799" y="24325"/>
                      </a:cubicBezTo>
                      <a:lnTo>
                        <a:pt x="8573" y="24325"/>
                      </a:lnTo>
                      <a:lnTo>
                        <a:pt x="8573" y="24992"/>
                      </a:lnTo>
                      <a:lnTo>
                        <a:pt x="691" y="24992"/>
                      </a:lnTo>
                      <a:cubicBezTo>
                        <a:pt x="656" y="25171"/>
                        <a:pt x="620" y="25361"/>
                        <a:pt x="584" y="25540"/>
                      </a:cubicBezTo>
                      <a:lnTo>
                        <a:pt x="8573" y="25540"/>
                      </a:lnTo>
                      <a:lnTo>
                        <a:pt x="8573" y="26218"/>
                      </a:lnTo>
                      <a:lnTo>
                        <a:pt x="465" y="26218"/>
                      </a:lnTo>
                      <a:cubicBezTo>
                        <a:pt x="429" y="26397"/>
                        <a:pt x="394" y="26587"/>
                        <a:pt x="358" y="26766"/>
                      </a:cubicBezTo>
                      <a:lnTo>
                        <a:pt x="8573" y="26766"/>
                      </a:lnTo>
                      <a:lnTo>
                        <a:pt x="8573" y="27433"/>
                      </a:lnTo>
                      <a:lnTo>
                        <a:pt x="239" y="27433"/>
                      </a:lnTo>
                      <a:cubicBezTo>
                        <a:pt x="203" y="27623"/>
                        <a:pt x="168" y="27802"/>
                        <a:pt x="132" y="27981"/>
                      </a:cubicBezTo>
                      <a:lnTo>
                        <a:pt x="8573" y="27981"/>
                      </a:lnTo>
                      <a:lnTo>
                        <a:pt x="8573" y="28647"/>
                      </a:lnTo>
                      <a:lnTo>
                        <a:pt x="1" y="28647"/>
                      </a:lnTo>
                      <a:quadBezTo>
                        <a:pt x="1" y="28659"/>
                        <a:pt x="1" y="28671"/>
                      </a:quadBezTo>
                      <a:lnTo>
                        <a:pt x="1" y="28897"/>
                      </a:lnTo>
                      <a:lnTo>
                        <a:pt x="20253" y="28897"/>
                      </a:lnTo>
                      <a:lnTo>
                        <a:pt x="20253" y="28659"/>
                      </a:lnTo>
                      <a:cubicBezTo>
                        <a:pt x="20253" y="28659"/>
                        <a:pt x="20253" y="28647"/>
                        <a:pt x="20253" y="28647"/>
                      </a:cubicBezTo>
                      <a:lnTo>
                        <a:pt x="11669" y="28647"/>
                      </a:lnTo>
                      <a:lnTo>
                        <a:pt x="11669" y="27981"/>
                      </a:lnTo>
                      <a:lnTo>
                        <a:pt x="20110" y="27981"/>
                      </a:lnTo>
                      <a:cubicBezTo>
                        <a:pt x="20075" y="27790"/>
                        <a:pt x="20039" y="27611"/>
                        <a:pt x="20003" y="27433"/>
                      </a:cubicBezTo>
                      <a:lnTo>
                        <a:pt x="11669" y="27433"/>
                      </a:lnTo>
                      <a:lnTo>
                        <a:pt x="11669" y="26754"/>
                      </a:lnTo>
                      <a:lnTo>
                        <a:pt x="19884" y="26754"/>
                      </a:lnTo>
                      <a:cubicBezTo>
                        <a:pt x="19849" y="26576"/>
                        <a:pt x="19813" y="26397"/>
                        <a:pt x="19777" y="26206"/>
                      </a:cubicBezTo>
                      <a:lnTo>
                        <a:pt x="11669" y="26206"/>
                      </a:lnTo>
                      <a:lnTo>
                        <a:pt x="11669" y="25540"/>
                      </a:lnTo>
                      <a:lnTo>
                        <a:pt x="19658" y="25540"/>
                      </a:lnTo>
                      <a:cubicBezTo>
                        <a:pt x="19622" y="25361"/>
                        <a:pt x="19599" y="25183"/>
                        <a:pt x="19563" y="24992"/>
                      </a:cubicBezTo>
                      <a:lnTo>
                        <a:pt x="11669" y="24992"/>
                      </a:lnTo>
                      <a:lnTo>
                        <a:pt x="11669" y="24325"/>
                      </a:lnTo>
                      <a:lnTo>
                        <a:pt x="19444" y="24325"/>
                      </a:lnTo>
                      <a:cubicBezTo>
                        <a:pt x="19420" y="24147"/>
                        <a:pt x="19384" y="23968"/>
                        <a:pt x="19348" y="23778"/>
                      </a:cubicBezTo>
                      <a:lnTo>
                        <a:pt x="11669" y="23778"/>
                      </a:lnTo>
                      <a:lnTo>
                        <a:pt x="11669" y="23111"/>
                      </a:lnTo>
                      <a:lnTo>
                        <a:pt x="19241" y="23111"/>
                      </a:lnTo>
                      <a:cubicBezTo>
                        <a:pt x="19218" y="22932"/>
                        <a:pt x="19182" y="22742"/>
                        <a:pt x="19158" y="22563"/>
                      </a:cubicBezTo>
                      <a:lnTo>
                        <a:pt x="11669" y="22563"/>
                      </a:lnTo>
                      <a:lnTo>
                        <a:pt x="11669" y="21896"/>
                      </a:lnTo>
                      <a:lnTo>
                        <a:pt x="19039" y="21896"/>
                      </a:lnTo>
                      <a:cubicBezTo>
                        <a:pt x="19003" y="21718"/>
                        <a:pt x="18979" y="21527"/>
                        <a:pt x="18956" y="21349"/>
                      </a:cubicBezTo>
                      <a:lnTo>
                        <a:pt x="11669" y="21349"/>
                      </a:lnTo>
                      <a:lnTo>
                        <a:pt x="11669" y="20682"/>
                      </a:lnTo>
                      <a:lnTo>
                        <a:pt x="18848" y="20682"/>
                      </a:lnTo>
                      <a:cubicBezTo>
                        <a:pt x="18813" y="20491"/>
                        <a:pt x="18789" y="20313"/>
                        <a:pt x="18753" y="20134"/>
                      </a:cubicBezTo>
                      <a:lnTo>
                        <a:pt x="11669" y="20134"/>
                      </a:lnTo>
                      <a:lnTo>
                        <a:pt x="11669" y="19456"/>
                      </a:lnTo>
                      <a:lnTo>
                        <a:pt x="18670" y="19456"/>
                      </a:lnTo>
                      <a:cubicBezTo>
                        <a:pt x="18634" y="19277"/>
                        <a:pt x="18610" y="19098"/>
                        <a:pt x="18586" y="18908"/>
                      </a:cubicBezTo>
                      <a:lnTo>
                        <a:pt x="11669" y="18908"/>
                      </a:lnTo>
                      <a:lnTo>
                        <a:pt x="11669" y="18241"/>
                      </a:lnTo>
                      <a:lnTo>
                        <a:pt x="18479" y="18241"/>
                      </a:lnTo>
                      <a:cubicBezTo>
                        <a:pt x="18444" y="18063"/>
                        <a:pt x="18420" y="17884"/>
                        <a:pt x="18396" y="17694"/>
                      </a:cubicBezTo>
                      <a:lnTo>
                        <a:pt x="11669" y="17694"/>
                      </a:lnTo>
                      <a:lnTo>
                        <a:pt x="11669" y="17027"/>
                      </a:lnTo>
                      <a:lnTo>
                        <a:pt x="18301" y="17027"/>
                      </a:lnTo>
                      <a:cubicBezTo>
                        <a:pt x="18277" y="16848"/>
                        <a:pt x="18253" y="16670"/>
                        <a:pt x="18217" y="16479"/>
                      </a:cubicBezTo>
                      <a:lnTo>
                        <a:pt x="11669" y="16479"/>
                      </a:lnTo>
                      <a:lnTo>
                        <a:pt x="11669" y="15812"/>
                      </a:lnTo>
                      <a:lnTo>
                        <a:pt x="18134" y="15812"/>
                      </a:lnTo>
                      <a:cubicBezTo>
                        <a:pt x="18110" y="15634"/>
                        <a:pt x="18086" y="15443"/>
                        <a:pt x="18051" y="15265"/>
                      </a:cubicBezTo>
                      <a:lnTo>
                        <a:pt x="11669" y="15265"/>
                      </a:lnTo>
                      <a:lnTo>
                        <a:pt x="11669" y="14598"/>
                      </a:lnTo>
                      <a:lnTo>
                        <a:pt x="17967" y="14598"/>
                      </a:lnTo>
                      <a:lnTo>
                        <a:pt x="17896" y="14050"/>
                      </a:lnTo>
                      <a:lnTo>
                        <a:pt x="11669" y="14050"/>
                      </a:lnTo>
                      <a:lnTo>
                        <a:pt x="11669" y="13383"/>
                      </a:lnTo>
                      <a:lnTo>
                        <a:pt x="17813" y="13383"/>
                      </a:lnTo>
                      <a:cubicBezTo>
                        <a:pt x="17789" y="13193"/>
                        <a:pt x="17765" y="13014"/>
                        <a:pt x="17741" y="12836"/>
                      </a:cubicBezTo>
                      <a:lnTo>
                        <a:pt x="11669" y="12836"/>
                      </a:lnTo>
                      <a:lnTo>
                        <a:pt x="11669" y="12157"/>
                      </a:lnTo>
                      <a:lnTo>
                        <a:pt x="17658" y="12157"/>
                      </a:lnTo>
                      <a:lnTo>
                        <a:pt x="17586" y="11621"/>
                      </a:lnTo>
                      <a:lnTo>
                        <a:pt x="11669" y="11621"/>
                      </a:lnTo>
                      <a:lnTo>
                        <a:pt x="11669" y="10943"/>
                      </a:lnTo>
                      <a:lnTo>
                        <a:pt x="17503" y="10943"/>
                      </a:lnTo>
                      <a:cubicBezTo>
                        <a:pt x="17491" y="10764"/>
                        <a:pt x="17467" y="10586"/>
                        <a:pt x="17443" y="10395"/>
                      </a:cubicBezTo>
                      <a:lnTo>
                        <a:pt x="11669" y="10395"/>
                      </a:lnTo>
                      <a:lnTo>
                        <a:pt x="11669" y="9728"/>
                      </a:lnTo>
                      <a:lnTo>
                        <a:pt x="17360" y="9728"/>
                      </a:lnTo>
                      <a:cubicBezTo>
                        <a:pt x="17348" y="9550"/>
                        <a:pt x="17324" y="9371"/>
                        <a:pt x="17301" y="9181"/>
                      </a:cubicBezTo>
                      <a:lnTo>
                        <a:pt x="11669" y="9181"/>
                      </a:lnTo>
                      <a:lnTo>
                        <a:pt x="11669" y="8514"/>
                      </a:lnTo>
                      <a:lnTo>
                        <a:pt x="17229" y="8514"/>
                      </a:lnTo>
                      <a:cubicBezTo>
                        <a:pt x="17205" y="8323"/>
                        <a:pt x="17182" y="8145"/>
                        <a:pt x="17170" y="7966"/>
                      </a:cubicBezTo>
                      <a:lnTo>
                        <a:pt x="11669" y="7966"/>
                      </a:lnTo>
                      <a:lnTo>
                        <a:pt x="11669" y="7287"/>
                      </a:lnTo>
                      <a:lnTo>
                        <a:pt x="17098" y="7287"/>
                      </a:lnTo>
                      <a:lnTo>
                        <a:pt x="17039" y="6740"/>
                      </a:lnTo>
                      <a:lnTo>
                        <a:pt x="11669" y="6740"/>
                      </a:lnTo>
                      <a:lnTo>
                        <a:pt x="11669" y="6073"/>
                      </a:lnTo>
                      <a:lnTo>
                        <a:pt x="16967" y="6073"/>
                      </a:lnTo>
                      <a:cubicBezTo>
                        <a:pt x="16943" y="5894"/>
                        <a:pt x="16932" y="5716"/>
                        <a:pt x="16908" y="5525"/>
                      </a:cubicBezTo>
                      <a:lnTo>
                        <a:pt x="11669" y="5525"/>
                      </a:lnTo>
                      <a:lnTo>
                        <a:pt x="11669" y="4859"/>
                      </a:lnTo>
                      <a:lnTo>
                        <a:pt x="16836" y="4859"/>
                      </a:lnTo>
                      <a:lnTo>
                        <a:pt x="16789" y="4311"/>
                      </a:lnTo>
                      <a:lnTo>
                        <a:pt x="11669" y="4311"/>
                      </a:lnTo>
                      <a:lnTo>
                        <a:pt x="11669" y="3644"/>
                      </a:lnTo>
                      <a:lnTo>
                        <a:pt x="16729" y="3644"/>
                      </a:lnTo>
                      <a:lnTo>
                        <a:pt x="16681" y="3097"/>
                      </a:lnTo>
                      <a:lnTo>
                        <a:pt x="11669" y="3097"/>
                      </a:lnTo>
                      <a:lnTo>
                        <a:pt x="11669" y="2430"/>
                      </a:lnTo>
                      <a:lnTo>
                        <a:pt x="16610" y="2430"/>
                      </a:lnTo>
                      <a:cubicBezTo>
                        <a:pt x="16586" y="2251"/>
                        <a:pt x="16574" y="2061"/>
                        <a:pt x="16551" y="1882"/>
                      </a:cubicBezTo>
                      <a:lnTo>
                        <a:pt x="11669" y="1882"/>
                      </a:lnTo>
                      <a:lnTo>
                        <a:pt x="11669" y="1215"/>
                      </a:lnTo>
                      <a:lnTo>
                        <a:pt x="16491" y="1215"/>
                      </a:lnTo>
                      <a:cubicBezTo>
                        <a:pt x="16479" y="1037"/>
                        <a:pt x="16467" y="846"/>
                        <a:pt x="16443" y="668"/>
                      </a:cubicBezTo>
                      <a:lnTo>
                        <a:pt x="11669" y="668"/>
                      </a:lnTo>
                      <a:lnTo>
                        <a:pt x="116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33" name="Google Shape;3383;p71"/>
                <p:cNvSpPr/>
                <p:nvPr/>
              </p:nvSpPr>
              <p:spPr>
                <a:xfrm>
                  <a:off x="3322655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cubicBezTo>
                        <a:pt x="25" y="441"/>
                        <a:pt x="36" y="227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34" name="Google Shape;3384;p71"/>
                <p:cNvSpPr/>
                <p:nvPr/>
              </p:nvSpPr>
              <p:spPr>
                <a:xfrm>
                  <a:off x="3341444" y="3377972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27"/>
                        <a:pt x="0" y="453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35" name="Google Shape;3385;p71"/>
                <p:cNvSpPr/>
                <p:nvPr/>
              </p:nvSpPr>
              <p:spPr>
                <a:xfrm>
                  <a:off x="3320976" y="3968421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0"/>
                      </a:moveTo>
                      <a:lnTo>
                        <a:pt x="48" y="0"/>
                      </a:ln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0" y="667"/>
                      </a:lnTo>
                      <a:cubicBezTo>
                        <a:pt x="24" y="441"/>
                        <a:pt x="36" y="227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36" name="Google Shape;3386;p71"/>
                <p:cNvSpPr/>
                <p:nvPr/>
              </p:nvSpPr>
              <p:spPr>
                <a:xfrm>
                  <a:off x="3341201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2" y="1"/>
                      </a:moveTo>
                      <a:cubicBezTo>
                        <a:pt x="1" y="227"/>
                        <a:pt x="1" y="453"/>
                        <a:pt x="1" y="667"/>
                      </a:cubicBezTo>
                      <a:lnTo>
                        <a:pt x="3203" y="667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37" name="Google Shape;3387;p71"/>
                <p:cNvSpPr/>
                <p:nvPr/>
              </p:nvSpPr>
              <p:spPr>
                <a:xfrm>
                  <a:off x="3341444" y="3328846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15"/>
                        <a:pt x="0" y="441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38" name="Google Shape;3388;p71"/>
                <p:cNvSpPr/>
                <p:nvPr/>
              </p:nvSpPr>
              <p:spPr>
                <a:xfrm>
                  <a:off x="3317356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60" y="0"/>
                      </a:moveTo>
                      <a:lnTo>
                        <a:pt x="60" y="0"/>
                      </a:lnTo>
                      <a:cubicBezTo>
                        <a:pt x="37" y="226"/>
                        <a:pt x="25" y="453"/>
                        <a:pt x="1" y="667"/>
                      </a:cubicBezTo>
                      <a:lnTo>
                        <a:pt x="1" y="667"/>
                      </a:lnTo>
                      <a:cubicBezTo>
                        <a:pt x="25" y="453"/>
                        <a:pt x="37" y="226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39" name="Google Shape;3389;p71"/>
                <p:cNvSpPr/>
                <p:nvPr/>
              </p:nvSpPr>
              <p:spPr>
                <a:xfrm>
                  <a:off x="3315677" y="4042101"/>
                  <a:ext cx="99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596" extrusionOk="0">
                      <a:moveTo>
                        <a:pt x="48" y="1"/>
                      </a:moveTo>
                      <a:cubicBezTo>
                        <a:pt x="26" y="191"/>
                        <a:pt x="14" y="380"/>
                        <a:pt x="3" y="561"/>
                      </a:cubicBezTo>
                      <a:lnTo>
                        <a:pt x="3" y="561"/>
                      </a:lnTo>
                      <a:cubicBezTo>
                        <a:pt x="15" y="371"/>
                        <a:pt x="37" y="191"/>
                        <a:pt x="48" y="1"/>
                      </a:cubicBezTo>
                      <a:close/>
                      <a:moveTo>
                        <a:pt x="3" y="561"/>
                      </a:moveTo>
                      <a:lnTo>
                        <a:pt x="3" y="561"/>
                      </a:lnTo>
                      <a:cubicBezTo>
                        <a:pt x="2" y="572"/>
                        <a:pt x="1" y="584"/>
                        <a:pt x="0" y="596"/>
                      </a:cubicBezTo>
                      <a:cubicBezTo>
                        <a:pt x="1" y="584"/>
                        <a:pt x="2" y="572"/>
                        <a:pt x="3" y="56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0" name="Google Shape;3390;p71"/>
                <p:cNvSpPr/>
                <p:nvPr/>
              </p:nvSpPr>
              <p:spPr>
                <a:xfrm>
                  <a:off x="3319297" y="3993217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48" y="1"/>
                      </a:moveTo>
                      <a:lnTo>
                        <a:pt x="0" y="667"/>
                      </a:lnTo>
                      <a:cubicBezTo>
                        <a:pt x="24" y="441"/>
                        <a:pt x="36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1" name="Google Shape;3391;p71"/>
                <p:cNvSpPr/>
                <p:nvPr/>
              </p:nvSpPr>
              <p:spPr>
                <a:xfrm>
                  <a:off x="3341444" y="3353399"/>
                  <a:ext cx="6455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80" extrusionOk="0">
                      <a:moveTo>
                        <a:pt x="0" y="1"/>
                      </a:moveTo>
                      <a:cubicBezTo>
                        <a:pt x="0" y="203"/>
                        <a:pt x="0" y="418"/>
                        <a:pt x="0" y="620"/>
                      </a:cubicBezTo>
                      <a:lnTo>
                        <a:pt x="0" y="680"/>
                      </a:lnTo>
                      <a:lnTo>
                        <a:pt x="3191" y="680"/>
                      </a:lnTo>
                      <a:lnTo>
                        <a:pt x="319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2" name="Google Shape;3392;p71"/>
                <p:cNvSpPr/>
                <p:nvPr/>
              </p:nvSpPr>
              <p:spPr>
                <a:xfrm>
                  <a:off x="3329875" y="382079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5" y="1"/>
                      </a:moveTo>
                      <a:lnTo>
                        <a:pt x="1" y="668"/>
                      </a:lnTo>
                      <a:lnTo>
                        <a:pt x="13" y="668"/>
                      </a:lnTo>
                      <a:cubicBezTo>
                        <a:pt x="13" y="441"/>
                        <a:pt x="37" y="227"/>
                        <a:pt x="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3" name="Google Shape;3393;p71"/>
                <p:cNvSpPr/>
                <p:nvPr/>
              </p:nvSpPr>
              <p:spPr>
                <a:xfrm>
                  <a:off x="3341201" y="3427342"/>
                  <a:ext cx="64801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7" extrusionOk="0">
                      <a:moveTo>
                        <a:pt x="1" y="0"/>
                      </a:moveTo>
                      <a:cubicBezTo>
                        <a:pt x="1" y="214"/>
                        <a:pt x="1" y="441"/>
                        <a:pt x="1" y="667"/>
                      </a:cubicBezTo>
                      <a:lnTo>
                        <a:pt x="3203" y="66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4" name="Google Shape;3394;p71"/>
                <p:cNvSpPr/>
                <p:nvPr/>
              </p:nvSpPr>
              <p:spPr>
                <a:xfrm>
                  <a:off x="3328439" y="3845372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lnTo>
                        <a:pt x="1" y="667"/>
                      </a:lnTo>
                      <a:lnTo>
                        <a:pt x="12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5" name="Google Shape;3395;p71"/>
                <p:cNvSpPr/>
                <p:nvPr/>
              </p:nvSpPr>
              <p:spPr>
                <a:xfrm>
                  <a:off x="3558175" y="4042101"/>
                  <a:ext cx="97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03"/>
                        <a:pt x="24" y="394"/>
                        <a:pt x="48" y="596"/>
                      </a:cubicBezTo>
                      <a:cubicBezTo>
                        <a:pt x="24" y="394"/>
                        <a:pt x="12" y="20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6" name="Google Shape;3396;p71"/>
                <p:cNvSpPr/>
                <p:nvPr/>
              </p:nvSpPr>
              <p:spPr>
                <a:xfrm>
                  <a:off x="3340230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3" y="0"/>
                      </a:moveTo>
                      <a:cubicBezTo>
                        <a:pt x="13" y="227"/>
                        <a:pt x="1" y="441"/>
                        <a:pt x="1" y="667"/>
                      </a:cubicBez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7" name="Google Shape;3397;p71"/>
                <p:cNvSpPr/>
                <p:nvPr/>
              </p:nvSpPr>
              <p:spPr>
                <a:xfrm>
                  <a:off x="3554555" y="3992974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668"/>
                      </a:moveTo>
                      <a:cubicBezTo>
                        <a:pt x="36" y="453"/>
                        <a:pt x="12" y="227"/>
                        <a:pt x="0" y="1"/>
                      </a:cubicBezTo>
                      <a:lnTo>
                        <a:pt x="0" y="1"/>
                      </a:lnTo>
                      <a:cubicBezTo>
                        <a:pt x="12" y="227"/>
                        <a:pt x="36" y="453"/>
                        <a:pt x="48" y="6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8" name="Google Shape;3398;p71"/>
                <p:cNvSpPr/>
                <p:nvPr/>
              </p:nvSpPr>
              <p:spPr>
                <a:xfrm>
                  <a:off x="3552876" y="3968421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7"/>
                        <a:pt x="24" y="441"/>
                        <a:pt x="48" y="667"/>
                      </a:cubicBezTo>
                      <a:cubicBezTo>
                        <a:pt x="36" y="441"/>
                        <a:pt x="12" y="22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49" name="Google Shape;3399;p71"/>
                <p:cNvSpPr/>
                <p:nvPr/>
              </p:nvSpPr>
              <p:spPr>
                <a:xfrm>
                  <a:off x="3339765" y="3525574"/>
                  <a:ext cx="6623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668" extrusionOk="0">
                      <a:moveTo>
                        <a:pt x="12" y="1"/>
                      </a:moveTo>
                      <a:cubicBezTo>
                        <a:pt x="12" y="227"/>
                        <a:pt x="12" y="441"/>
                        <a:pt x="0" y="668"/>
                      </a:cubicBezTo>
                      <a:lnTo>
                        <a:pt x="3274" y="668"/>
                      </a:lnTo>
                      <a:lnTo>
                        <a:pt x="327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0" name="Google Shape;3400;p71"/>
                <p:cNvSpPr/>
                <p:nvPr/>
              </p:nvSpPr>
              <p:spPr>
                <a:xfrm>
                  <a:off x="3556233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1" y="0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37" y="453"/>
                        <a:pt x="25" y="226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1" name="Google Shape;3401;p71"/>
                <p:cNvSpPr/>
                <p:nvPr/>
              </p:nvSpPr>
              <p:spPr>
                <a:xfrm>
                  <a:off x="3340958" y="3451895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cubicBezTo>
                        <a:pt x="1" y="215"/>
                        <a:pt x="1" y="441"/>
                        <a:pt x="1" y="667"/>
                      </a:cubicBez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2" name="Google Shape;3402;p71"/>
                <p:cNvSpPr/>
                <p:nvPr/>
              </p:nvSpPr>
              <p:spPr>
                <a:xfrm>
                  <a:off x="3324111" y="3919295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48" y="0"/>
                      </a:moveTo>
                      <a:cubicBezTo>
                        <a:pt x="36" y="215"/>
                        <a:pt x="12" y="441"/>
                        <a:pt x="0" y="667"/>
                      </a:cubicBezTo>
                      <a:lnTo>
                        <a:pt x="12" y="667"/>
                      </a:lnTo>
                      <a:cubicBezTo>
                        <a:pt x="24" y="441"/>
                        <a:pt x="36" y="227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3" name="Google Shape;3403;p71"/>
                <p:cNvSpPr/>
                <p:nvPr/>
              </p:nvSpPr>
              <p:spPr>
                <a:xfrm>
                  <a:off x="3325790" y="3894499"/>
                  <a:ext cx="99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79" extrusionOk="0">
                      <a:moveTo>
                        <a:pt x="36" y="0"/>
                      </a:moveTo>
                      <a:cubicBezTo>
                        <a:pt x="24" y="226"/>
                        <a:pt x="12" y="453"/>
                        <a:pt x="1" y="679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4" name="Google Shape;3404;p71"/>
                <p:cNvSpPr/>
                <p:nvPr/>
              </p:nvSpPr>
              <p:spPr>
                <a:xfrm>
                  <a:off x="332722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7" y="1"/>
                      </a:moveTo>
                      <a:lnTo>
                        <a:pt x="1" y="667"/>
                      </a:lnTo>
                      <a:cubicBezTo>
                        <a:pt x="25" y="453"/>
                        <a:pt x="37" y="227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5" name="Google Shape;3405;p71"/>
                <p:cNvSpPr/>
                <p:nvPr/>
              </p:nvSpPr>
              <p:spPr>
                <a:xfrm>
                  <a:off x="3560096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" y="87"/>
                        <a:pt x="11" y="173"/>
                        <a:pt x="19" y="258"/>
                      </a:cubicBezTo>
                      <a:lnTo>
                        <a:pt x="19" y="258"/>
                      </a:lnTo>
                      <a:lnTo>
                        <a:pt x="0" y="0"/>
                      </a:lnTo>
                      <a:close/>
                      <a:moveTo>
                        <a:pt x="19" y="258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45" y="528"/>
                        <a:pt x="31" y="394"/>
                        <a:pt x="19" y="25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6" name="Google Shape;3406;p71"/>
                <p:cNvSpPr/>
                <p:nvPr/>
              </p:nvSpPr>
              <p:spPr>
                <a:xfrm>
                  <a:off x="3559125" y="4054863"/>
                  <a:ext cx="20" cy="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9" extrusionOk="0">
                      <a:moveTo>
                        <a:pt x="1" y="48"/>
                      </a:moveTo>
                      <a:cubicBezTo>
                        <a:pt x="1" y="25"/>
                        <a:pt x="1" y="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7" name="Google Shape;3407;p71"/>
                <p:cNvSpPr/>
                <p:nvPr/>
              </p:nvSpPr>
              <p:spPr>
                <a:xfrm>
                  <a:off x="3340473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3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8" name="Google Shape;3408;p71"/>
                <p:cNvSpPr/>
                <p:nvPr/>
              </p:nvSpPr>
              <p:spPr>
                <a:xfrm>
                  <a:off x="3313513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60" y="0"/>
                      </a:moveTo>
                      <a:lnTo>
                        <a:pt x="60" y="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59" name="Google Shape;3409;p71"/>
                <p:cNvSpPr/>
                <p:nvPr/>
              </p:nvSpPr>
              <p:spPr>
                <a:xfrm>
                  <a:off x="334095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3" y="667"/>
                      </a:ln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0" name="Google Shape;3410;p71"/>
                <p:cNvSpPr/>
                <p:nvPr/>
              </p:nvSpPr>
              <p:spPr>
                <a:xfrm>
                  <a:off x="3341201" y="3304273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cubicBezTo>
                        <a:pt x="1" y="215"/>
                        <a:pt x="1" y="442"/>
                        <a:pt x="1" y="668"/>
                      </a:cubicBezTo>
                      <a:lnTo>
                        <a:pt x="3203" y="668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1" name="Google Shape;3411;p71"/>
                <p:cNvSpPr/>
                <p:nvPr/>
              </p:nvSpPr>
              <p:spPr>
                <a:xfrm>
                  <a:off x="3315677" y="4054377"/>
                  <a:ext cx="20" cy="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" extrusionOk="0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2" name="Google Shape;3412;p71"/>
                <p:cNvSpPr/>
                <p:nvPr/>
              </p:nvSpPr>
              <p:spPr>
                <a:xfrm>
                  <a:off x="3340716" y="3254924"/>
                  <a:ext cx="6528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79" extrusionOk="0">
                      <a:moveTo>
                        <a:pt x="1" y="0"/>
                      </a:moveTo>
                      <a:cubicBezTo>
                        <a:pt x="1" y="226"/>
                        <a:pt x="13" y="453"/>
                        <a:pt x="13" y="679"/>
                      </a:cubicBezTo>
                      <a:lnTo>
                        <a:pt x="3227" y="679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3" name="Google Shape;3413;p71"/>
                <p:cNvSpPr/>
                <p:nvPr/>
              </p:nvSpPr>
              <p:spPr>
                <a:xfrm>
                  <a:off x="3468578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4" name="Google Shape;3414;p71"/>
                <p:cNvSpPr/>
                <p:nvPr/>
              </p:nvSpPr>
              <p:spPr>
                <a:xfrm>
                  <a:off x="3468578" y="3427342"/>
                  <a:ext cx="6504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5" name="Google Shape;3415;p71"/>
                <p:cNvSpPr/>
                <p:nvPr/>
              </p:nvSpPr>
              <p:spPr>
                <a:xfrm>
                  <a:off x="3468578" y="3353399"/>
                  <a:ext cx="64801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80" extrusionOk="0">
                      <a:moveTo>
                        <a:pt x="1" y="1"/>
                      </a:moveTo>
                      <a:lnTo>
                        <a:pt x="1" y="680"/>
                      </a:lnTo>
                      <a:lnTo>
                        <a:pt x="3204" y="680"/>
                      </a:lnTo>
                      <a:lnTo>
                        <a:pt x="3204" y="620"/>
                      </a:lnTo>
                      <a:lnTo>
                        <a:pt x="32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6" name="Google Shape;3416;p71"/>
                <p:cNvSpPr/>
                <p:nvPr/>
              </p:nvSpPr>
              <p:spPr>
                <a:xfrm>
                  <a:off x="3468578" y="3377972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7" name="Google Shape;3417;p71"/>
                <p:cNvSpPr/>
                <p:nvPr/>
              </p:nvSpPr>
              <p:spPr>
                <a:xfrm>
                  <a:off x="3551177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lnTo>
                        <a:pt x="37" y="668"/>
                      </a:lnTo>
                      <a:lnTo>
                        <a:pt x="48" y="668"/>
                      </a:lnTo>
                      <a:cubicBezTo>
                        <a:pt x="37" y="441"/>
                        <a:pt x="25" y="21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8" name="Google Shape;3418;p71"/>
                <p:cNvSpPr/>
                <p:nvPr/>
              </p:nvSpPr>
              <p:spPr>
                <a:xfrm>
                  <a:off x="3468578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99" y="667"/>
                      </a:lnTo>
                      <a:lnTo>
                        <a:pt x="32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69" name="Google Shape;3419;p71"/>
                <p:cNvSpPr/>
                <p:nvPr/>
              </p:nvSpPr>
              <p:spPr>
                <a:xfrm>
                  <a:off x="3468578" y="3525574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75" y="668"/>
                      </a:lnTo>
                      <a:cubicBezTo>
                        <a:pt x="3275" y="441"/>
                        <a:pt x="3275" y="227"/>
                        <a:pt x="32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0" name="Google Shape;3420;p71"/>
                <p:cNvSpPr/>
                <p:nvPr/>
              </p:nvSpPr>
              <p:spPr>
                <a:xfrm>
                  <a:off x="3468578" y="332884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192" y="667"/>
                      </a:lnTo>
                      <a:cubicBezTo>
                        <a:pt x="3204" y="441"/>
                        <a:pt x="3204" y="215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1" name="Google Shape;3421;p71"/>
                <p:cNvSpPr/>
                <p:nvPr/>
              </p:nvSpPr>
              <p:spPr>
                <a:xfrm>
                  <a:off x="3468578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2" name="Google Shape;3422;p71"/>
                <p:cNvSpPr/>
                <p:nvPr/>
              </p:nvSpPr>
              <p:spPr>
                <a:xfrm>
                  <a:off x="3340473" y="3230350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3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3" name="Google Shape;3423;p71"/>
                <p:cNvSpPr/>
                <p:nvPr/>
              </p:nvSpPr>
              <p:spPr>
                <a:xfrm>
                  <a:off x="3468578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4" name="Google Shape;3424;p71"/>
                <p:cNvSpPr/>
                <p:nvPr/>
              </p:nvSpPr>
              <p:spPr>
                <a:xfrm>
                  <a:off x="3468578" y="3451895"/>
                  <a:ext cx="6528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cubicBezTo>
                        <a:pt x="3228" y="441"/>
                        <a:pt x="3228" y="215"/>
                        <a:pt x="32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5" name="Google Shape;3425;p71"/>
                <p:cNvSpPr/>
                <p:nvPr/>
              </p:nvSpPr>
              <p:spPr>
                <a:xfrm>
                  <a:off x="3468578" y="3304273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04" y="668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6" name="Google Shape;3426;p71"/>
                <p:cNvSpPr/>
                <p:nvPr/>
              </p:nvSpPr>
              <p:spPr>
                <a:xfrm>
                  <a:off x="3336145" y="3673197"/>
                  <a:ext cx="698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668" extrusionOk="0">
                      <a:moveTo>
                        <a:pt x="12" y="0"/>
                      </a:moveTo>
                      <a:cubicBezTo>
                        <a:pt x="12" y="227"/>
                        <a:pt x="1" y="453"/>
                        <a:pt x="1" y="667"/>
                      </a:cubicBezTo>
                      <a:lnTo>
                        <a:pt x="3453" y="667"/>
                      </a:lnTo>
                      <a:lnTo>
                        <a:pt x="34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7" name="Google Shape;3427;p71"/>
                <p:cNvSpPr/>
                <p:nvPr/>
              </p:nvSpPr>
              <p:spPr>
                <a:xfrm>
                  <a:off x="3468578" y="3205797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cubicBezTo>
                        <a:pt x="3263" y="441"/>
                        <a:pt x="3263" y="227"/>
                        <a:pt x="32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8" name="Google Shape;3428;p71"/>
                <p:cNvSpPr/>
                <p:nvPr/>
              </p:nvSpPr>
              <p:spPr>
                <a:xfrm>
                  <a:off x="3333253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4" y="1"/>
                      </a:moveTo>
                      <a:cubicBezTo>
                        <a:pt x="13" y="215"/>
                        <a:pt x="1" y="441"/>
                        <a:pt x="1" y="667"/>
                      </a:cubicBezTo>
                      <a:lnTo>
                        <a:pt x="13" y="6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79" name="Google Shape;3429;p71"/>
                <p:cNvSpPr/>
                <p:nvPr/>
              </p:nvSpPr>
              <p:spPr>
                <a:xfrm>
                  <a:off x="3337581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lnTo>
                        <a:pt x="338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0" name="Google Shape;3430;p71"/>
                <p:cNvSpPr/>
                <p:nvPr/>
              </p:nvSpPr>
              <p:spPr>
                <a:xfrm>
                  <a:off x="3334223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2" y="667"/>
                      </a:lnTo>
                      <a:cubicBezTo>
                        <a:pt x="24" y="453"/>
                        <a:pt x="24" y="226"/>
                        <a:pt x="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1" name="Google Shape;3431;p71"/>
                <p:cNvSpPr/>
                <p:nvPr/>
              </p:nvSpPr>
              <p:spPr>
                <a:xfrm>
                  <a:off x="3335174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25" y="1"/>
                      </a:moveTo>
                      <a:cubicBezTo>
                        <a:pt x="13" y="227"/>
                        <a:pt x="1" y="453"/>
                        <a:pt x="1" y="668"/>
                      </a:cubicBezTo>
                      <a:lnTo>
                        <a:pt x="3501" y="668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2" name="Google Shape;3432;p71"/>
                <p:cNvSpPr/>
                <p:nvPr/>
              </p:nvSpPr>
              <p:spPr>
                <a:xfrm>
                  <a:off x="3336873" y="3648381"/>
                  <a:ext cx="6912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680" extrusionOk="0">
                      <a:moveTo>
                        <a:pt x="24" y="1"/>
                      </a:moveTo>
                      <a:lnTo>
                        <a:pt x="0" y="680"/>
                      </a:lnTo>
                      <a:lnTo>
                        <a:pt x="3417" y="680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3" name="Google Shape;3433;p71"/>
                <p:cNvSpPr/>
                <p:nvPr/>
              </p:nvSpPr>
              <p:spPr>
                <a:xfrm>
                  <a:off x="346857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4" name="Google Shape;3434;p71"/>
                <p:cNvSpPr/>
                <p:nvPr/>
              </p:nvSpPr>
              <p:spPr>
                <a:xfrm>
                  <a:off x="3340008" y="3205797"/>
                  <a:ext cx="6599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668" extrusionOk="0">
                      <a:moveTo>
                        <a:pt x="0" y="0"/>
                      </a:moveTo>
                      <a:cubicBezTo>
                        <a:pt x="12" y="227"/>
                        <a:pt x="12" y="441"/>
                        <a:pt x="12" y="667"/>
                      </a:cubicBezTo>
                      <a:lnTo>
                        <a:pt x="3262" y="667"/>
                      </a:lnTo>
                      <a:lnTo>
                        <a:pt x="32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5" name="Google Shape;3435;p71"/>
                <p:cNvSpPr/>
                <p:nvPr/>
              </p:nvSpPr>
              <p:spPr>
                <a:xfrm>
                  <a:off x="3468578" y="3230350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cubicBezTo>
                        <a:pt x="3239" y="453"/>
                        <a:pt x="3251" y="227"/>
                        <a:pt x="32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6" name="Google Shape;3436;p71"/>
                <p:cNvSpPr/>
                <p:nvPr/>
              </p:nvSpPr>
              <p:spPr>
                <a:xfrm>
                  <a:off x="3468578" y="3254924"/>
                  <a:ext cx="65529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3216" y="679"/>
                      </a:lnTo>
                      <a:cubicBezTo>
                        <a:pt x="3228" y="453"/>
                        <a:pt x="3228" y="226"/>
                        <a:pt x="32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7" name="Google Shape;3437;p71"/>
                <p:cNvSpPr/>
                <p:nvPr/>
              </p:nvSpPr>
              <p:spPr>
                <a:xfrm>
                  <a:off x="354298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0"/>
                      </a:moveTo>
                      <a:cubicBezTo>
                        <a:pt x="13" y="227"/>
                        <a:pt x="13" y="441"/>
                        <a:pt x="25" y="667"/>
                      </a:cubicBezTo>
                      <a:lnTo>
                        <a:pt x="49" y="66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8" name="Google Shape;3438;p71"/>
                <p:cNvSpPr/>
                <p:nvPr/>
              </p:nvSpPr>
              <p:spPr>
                <a:xfrm>
                  <a:off x="3338309" y="3599517"/>
                  <a:ext cx="67693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667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46" y="667"/>
                      </a:lnTo>
                      <a:lnTo>
                        <a:pt x="334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89" name="Google Shape;3439;p71"/>
                <p:cNvSpPr/>
                <p:nvPr/>
              </p:nvSpPr>
              <p:spPr>
                <a:xfrm>
                  <a:off x="3543957" y="3820799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3" y="227"/>
                        <a:pt x="24" y="441"/>
                        <a:pt x="36" y="668"/>
                      </a:cubicBezTo>
                      <a:lnTo>
                        <a:pt x="48" y="668"/>
                      </a:lnTo>
                      <a:cubicBezTo>
                        <a:pt x="36" y="453"/>
                        <a:pt x="24" y="227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0" name="Google Shape;3440;p71"/>
                <p:cNvSpPr/>
                <p:nvPr/>
              </p:nvSpPr>
              <p:spPr>
                <a:xfrm>
                  <a:off x="3540822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1" y="1"/>
                      </a:moveTo>
                      <a:lnTo>
                        <a:pt x="25" y="667"/>
                      </a:lnTo>
                      <a:lnTo>
                        <a:pt x="37" y="667"/>
                      </a:lnTo>
                      <a:cubicBezTo>
                        <a:pt x="25" y="441"/>
                        <a:pt x="13" y="215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1" name="Google Shape;3441;p71"/>
                <p:cNvSpPr/>
                <p:nvPr/>
              </p:nvSpPr>
              <p:spPr>
                <a:xfrm>
                  <a:off x="3545170" y="3845372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0" y="0"/>
                      </a:moveTo>
                      <a:lnTo>
                        <a:pt x="36" y="667"/>
                      </a:lnTo>
                      <a:lnTo>
                        <a:pt x="60" y="66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2" name="Google Shape;3442;p71"/>
                <p:cNvSpPr/>
                <p:nvPr/>
              </p:nvSpPr>
              <p:spPr>
                <a:xfrm>
                  <a:off x="3541793" y="3771672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0" y="1"/>
                      </a:moveTo>
                      <a:cubicBezTo>
                        <a:pt x="0" y="215"/>
                        <a:pt x="12" y="442"/>
                        <a:pt x="24" y="668"/>
                      </a:cubicBezTo>
                      <a:lnTo>
                        <a:pt x="36" y="668"/>
                      </a:lnTo>
                      <a:cubicBezTo>
                        <a:pt x="36" y="442"/>
                        <a:pt x="24" y="215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3" name="Google Shape;3443;p71"/>
                <p:cNvSpPr/>
                <p:nvPr/>
              </p:nvSpPr>
              <p:spPr>
                <a:xfrm>
                  <a:off x="333084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cubicBezTo>
                        <a:pt x="24" y="227"/>
                        <a:pt x="12" y="441"/>
                        <a:pt x="1" y="667"/>
                      </a:cubicBezTo>
                      <a:lnTo>
                        <a:pt x="24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4" name="Google Shape;3444;p71"/>
                <p:cNvSpPr/>
                <p:nvPr/>
              </p:nvSpPr>
              <p:spPr>
                <a:xfrm>
                  <a:off x="3549498" y="391929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0" y="0"/>
                      </a:moveTo>
                      <a:cubicBezTo>
                        <a:pt x="12" y="215"/>
                        <a:pt x="24" y="441"/>
                        <a:pt x="48" y="667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5" name="Google Shape;3445;p71"/>
                <p:cNvSpPr/>
                <p:nvPr/>
              </p:nvSpPr>
              <p:spPr>
                <a:xfrm>
                  <a:off x="3332302" y="3771672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24" y="1"/>
                      </a:moveTo>
                      <a:cubicBezTo>
                        <a:pt x="24" y="215"/>
                        <a:pt x="12" y="442"/>
                        <a:pt x="0" y="668"/>
                      </a:cubicBezTo>
                      <a:lnTo>
                        <a:pt x="12" y="668"/>
                      </a:lnTo>
                      <a:cubicBezTo>
                        <a:pt x="12" y="442"/>
                        <a:pt x="24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6" name="Google Shape;3446;p71"/>
                <p:cNvSpPr/>
                <p:nvPr/>
              </p:nvSpPr>
              <p:spPr>
                <a:xfrm>
                  <a:off x="3339280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3298" y="667"/>
                      </a:ln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7" name="Google Shape;3447;p71"/>
                <p:cNvSpPr/>
                <p:nvPr/>
              </p:nvSpPr>
              <p:spPr>
                <a:xfrm>
                  <a:off x="3539871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0" y="0"/>
                      </a:moveTo>
                      <a:cubicBezTo>
                        <a:pt x="0" y="226"/>
                        <a:pt x="12" y="453"/>
                        <a:pt x="24" y="667"/>
                      </a:cubicBezTo>
                      <a:lnTo>
                        <a:pt x="36" y="667"/>
                      </a:lnTo>
                      <a:cubicBezTo>
                        <a:pt x="24" y="453"/>
                        <a:pt x="12" y="226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8" name="Google Shape;3448;p71"/>
                <p:cNvSpPr/>
                <p:nvPr/>
              </p:nvSpPr>
              <p:spPr>
                <a:xfrm>
                  <a:off x="354660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2" y="227"/>
                        <a:pt x="24" y="453"/>
                        <a:pt x="36" y="667"/>
                      </a:cubicBezTo>
                      <a:lnTo>
                        <a:pt x="48" y="667"/>
                      </a:lnTo>
                      <a:cubicBezTo>
                        <a:pt x="36" y="453"/>
                        <a:pt x="24" y="227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299" name="Google Shape;3449;p71"/>
                <p:cNvSpPr/>
                <p:nvPr/>
              </p:nvSpPr>
              <p:spPr>
                <a:xfrm>
                  <a:off x="3548062" y="3894499"/>
                  <a:ext cx="97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79" extrusionOk="0">
                      <a:moveTo>
                        <a:pt x="0" y="0"/>
                      </a:moveTo>
                      <a:cubicBezTo>
                        <a:pt x="12" y="226"/>
                        <a:pt x="24" y="453"/>
                        <a:pt x="36" y="679"/>
                      </a:cubicBezTo>
                      <a:lnTo>
                        <a:pt x="48" y="67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00" name="Google Shape;3450;p71"/>
                <p:cNvSpPr/>
                <p:nvPr/>
              </p:nvSpPr>
              <p:spPr>
                <a:xfrm>
                  <a:off x="3338794" y="3574701"/>
                  <a:ext cx="6720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80" extrusionOk="0">
                      <a:moveTo>
                        <a:pt x="24" y="1"/>
                      </a:moveTo>
                      <a:cubicBezTo>
                        <a:pt x="24" y="227"/>
                        <a:pt x="12" y="453"/>
                        <a:pt x="0" y="679"/>
                      </a:cubicBezTo>
                      <a:lnTo>
                        <a:pt x="3322" y="679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01" name="Google Shape;3451;p71"/>
                <p:cNvSpPr/>
                <p:nvPr/>
              </p:nvSpPr>
              <p:spPr>
                <a:xfrm>
                  <a:off x="3468578" y="3648623"/>
                  <a:ext cx="693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430" y="668"/>
                      </a:lnTo>
                      <a:cubicBezTo>
                        <a:pt x="3430" y="441"/>
                        <a:pt x="3418" y="227"/>
                        <a:pt x="34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02" name="Google Shape;3452;p71"/>
                <p:cNvSpPr/>
                <p:nvPr/>
              </p:nvSpPr>
              <p:spPr>
                <a:xfrm>
                  <a:off x="3468578" y="3574701"/>
                  <a:ext cx="6720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323" y="667"/>
                      </a:lnTo>
                      <a:cubicBezTo>
                        <a:pt x="3323" y="453"/>
                        <a:pt x="3323" y="227"/>
                        <a:pt x="33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03" name="Google Shape;3453;p71"/>
                <p:cNvSpPr/>
                <p:nvPr/>
              </p:nvSpPr>
              <p:spPr>
                <a:xfrm>
                  <a:off x="3468578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501" y="668"/>
                      </a:lnTo>
                      <a:cubicBezTo>
                        <a:pt x="3501" y="453"/>
                        <a:pt x="3489" y="227"/>
                        <a:pt x="34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04" name="Google Shape;3454;p71"/>
                <p:cNvSpPr/>
                <p:nvPr/>
              </p:nvSpPr>
              <p:spPr>
                <a:xfrm>
                  <a:off x="3468578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cubicBezTo>
                        <a:pt x="3382" y="441"/>
                        <a:pt x="3382" y="215"/>
                        <a:pt x="3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305" name="Google Shape;3455;p71"/>
                <p:cNvGrpSpPr/>
                <p:nvPr/>
              </p:nvGrpSpPr>
              <p:grpSpPr>
                <a:xfrm>
                  <a:off x="3232593" y="4116023"/>
                  <a:ext cx="409394" cy="579406"/>
                  <a:chOff x="3232593" y="4116023"/>
                  <a:chExt cx="409394" cy="579406"/>
                </a:xfrm>
              </p:grpSpPr>
              <p:sp>
                <p:nvSpPr>
                  <p:cNvPr id="13306" name="Google Shape;3456;p71"/>
                  <p:cNvSpPr/>
                  <p:nvPr/>
                </p:nvSpPr>
                <p:spPr>
                  <a:xfrm>
                    <a:off x="3468578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002" y="668"/>
                        </a:lnTo>
                        <a:cubicBezTo>
                          <a:pt x="4990" y="453"/>
                          <a:pt x="4966" y="227"/>
                          <a:pt x="494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07" name="Google Shape;3457;p71"/>
                  <p:cNvSpPr/>
                  <p:nvPr/>
                </p:nvSpPr>
                <p:spPr>
                  <a:xfrm>
                    <a:off x="3468578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4883" y="667"/>
                        </a:lnTo>
                        <a:cubicBezTo>
                          <a:pt x="4871" y="453"/>
                          <a:pt x="4847" y="227"/>
                          <a:pt x="48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08" name="Google Shape;3458;p71"/>
                  <p:cNvSpPr/>
                  <p:nvPr/>
                </p:nvSpPr>
                <p:spPr>
                  <a:xfrm>
                    <a:off x="3468578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2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09" name="Google Shape;3459;p71"/>
                  <p:cNvSpPr/>
                  <p:nvPr/>
                </p:nvSpPr>
                <p:spPr>
                  <a:xfrm>
                    <a:off x="3468578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5121" y="679"/>
                        </a:lnTo>
                        <a:cubicBezTo>
                          <a:pt x="5097" y="453"/>
                          <a:pt x="5085" y="226"/>
                          <a:pt x="50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0" name="Google Shape;3460;p71"/>
                  <p:cNvSpPr/>
                  <p:nvPr/>
                </p:nvSpPr>
                <p:spPr>
                  <a:xfrm>
                    <a:off x="3468578" y="4263645"/>
                    <a:ext cx="11152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4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514" y="667"/>
                        </a:lnTo>
                        <a:cubicBezTo>
                          <a:pt x="5478" y="441"/>
                          <a:pt x="5454" y="227"/>
                          <a:pt x="54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1" name="Google Shape;3461;p71"/>
                  <p:cNvSpPr/>
                  <p:nvPr/>
                </p:nvSpPr>
                <p:spPr>
                  <a:xfrm>
                    <a:off x="3468578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633" y="668"/>
                        </a:lnTo>
                        <a:cubicBezTo>
                          <a:pt x="5609" y="441"/>
                          <a:pt x="5585" y="227"/>
                          <a:pt x="55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2" name="Google Shape;3462;p71"/>
                  <p:cNvSpPr/>
                  <p:nvPr/>
                </p:nvSpPr>
                <p:spPr>
                  <a:xfrm>
                    <a:off x="3468578" y="4214519"/>
                    <a:ext cx="10597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5240" y="667"/>
                        </a:lnTo>
                        <a:cubicBezTo>
                          <a:pt x="5228" y="441"/>
                          <a:pt x="5204" y="215"/>
                          <a:pt x="518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3" name="Google Shape;3463;p71"/>
                  <p:cNvSpPr/>
                  <p:nvPr/>
                </p:nvSpPr>
                <p:spPr>
                  <a:xfrm>
                    <a:off x="3468578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371" y="668"/>
                        </a:lnTo>
                        <a:cubicBezTo>
                          <a:pt x="5347" y="441"/>
                          <a:pt x="5323" y="215"/>
                          <a:pt x="529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4" name="Google Shape;3464;p71"/>
                  <p:cNvSpPr/>
                  <p:nvPr/>
                </p:nvSpPr>
                <p:spPr>
                  <a:xfrm>
                    <a:off x="3468578" y="4632549"/>
                    <a:ext cx="164025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10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8109" y="679"/>
                        </a:lnTo>
                        <a:cubicBezTo>
                          <a:pt x="8085" y="453"/>
                          <a:pt x="8038" y="239"/>
                          <a:pt x="8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5" name="Google Shape;3465;p71"/>
                  <p:cNvSpPr/>
                  <p:nvPr/>
                </p:nvSpPr>
                <p:spPr>
                  <a:xfrm>
                    <a:off x="3468578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895" y="667"/>
                        </a:lnTo>
                        <a:cubicBezTo>
                          <a:pt x="7859" y="453"/>
                          <a:pt x="7823" y="227"/>
                          <a:pt x="778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6" name="Google Shape;3466;p71"/>
                  <p:cNvSpPr/>
                  <p:nvPr/>
                </p:nvSpPr>
                <p:spPr>
                  <a:xfrm>
                    <a:off x="326630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08" y="0"/>
                        </a:moveTo>
                        <a:cubicBezTo>
                          <a:pt x="72" y="226"/>
                          <a:pt x="36" y="453"/>
                          <a:pt x="1" y="667"/>
                        </a:cubicBezTo>
                        <a:lnTo>
                          <a:pt x="6906" y="667"/>
                        </a:lnTo>
                        <a:lnTo>
                          <a:pt x="690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7" name="Google Shape;3467;p71"/>
                  <p:cNvSpPr/>
                  <p:nvPr/>
                </p:nvSpPr>
                <p:spPr>
                  <a:xfrm>
                    <a:off x="3468578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8573" y="667"/>
                        </a:lnTo>
                        <a:cubicBezTo>
                          <a:pt x="8538" y="441"/>
                          <a:pt x="8490" y="215"/>
                          <a:pt x="84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8" name="Google Shape;3468;p71"/>
                  <p:cNvSpPr/>
                  <p:nvPr/>
                </p:nvSpPr>
                <p:spPr>
                  <a:xfrm>
                    <a:off x="3468578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8335" y="679"/>
                        </a:lnTo>
                        <a:cubicBezTo>
                          <a:pt x="8300" y="453"/>
                          <a:pt x="8264" y="226"/>
                          <a:pt x="821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19" name="Google Shape;3469;p71"/>
                  <p:cNvSpPr/>
                  <p:nvPr/>
                </p:nvSpPr>
                <p:spPr>
                  <a:xfrm>
                    <a:off x="326992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96" y="1"/>
                        </a:moveTo>
                        <a:cubicBezTo>
                          <a:pt x="72" y="227"/>
                          <a:pt x="36" y="453"/>
                          <a:pt x="0" y="668"/>
                        </a:cubicBezTo>
                        <a:lnTo>
                          <a:pt x="6727" y="668"/>
                        </a:lnTo>
                        <a:lnTo>
                          <a:pt x="6727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0" name="Google Shape;3470;p71"/>
                  <p:cNvSpPr/>
                  <p:nvPr/>
                </p:nvSpPr>
                <p:spPr>
                  <a:xfrm>
                    <a:off x="3241997" y="4632792"/>
                    <a:ext cx="16400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9" h="668" extrusionOk="0">
                        <a:moveTo>
                          <a:pt x="119" y="1"/>
                        </a:moveTo>
                        <a:cubicBezTo>
                          <a:pt x="84" y="227"/>
                          <a:pt x="48" y="441"/>
                          <a:pt x="0" y="667"/>
                        </a:cubicBezTo>
                        <a:lnTo>
                          <a:pt x="8108" y="667"/>
                        </a:lnTo>
                        <a:lnTo>
                          <a:pt x="810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1" name="Google Shape;3471;p71"/>
                  <p:cNvSpPr/>
                  <p:nvPr/>
                </p:nvSpPr>
                <p:spPr>
                  <a:xfrm>
                    <a:off x="3468578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680" y="668"/>
                        </a:lnTo>
                        <a:cubicBezTo>
                          <a:pt x="7645" y="453"/>
                          <a:pt x="7609" y="227"/>
                          <a:pt x="75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2" name="Google Shape;3472;p71"/>
                  <p:cNvSpPr/>
                  <p:nvPr/>
                </p:nvSpPr>
                <p:spPr>
                  <a:xfrm>
                    <a:off x="3237406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20" y="0"/>
                        </a:moveTo>
                        <a:cubicBezTo>
                          <a:pt x="84" y="226"/>
                          <a:pt x="37" y="453"/>
                          <a:pt x="1" y="679"/>
                        </a:cubicBezTo>
                        <a:lnTo>
                          <a:pt x="8335" y="679"/>
                        </a:lnTo>
                        <a:lnTo>
                          <a:pt x="833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3" name="Google Shape;3473;p71"/>
                  <p:cNvSpPr/>
                  <p:nvPr/>
                </p:nvSpPr>
                <p:spPr>
                  <a:xfrm>
                    <a:off x="3250654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08" y="1"/>
                        </a:moveTo>
                        <a:cubicBezTo>
                          <a:pt x="72" y="227"/>
                          <a:pt x="37" y="453"/>
                          <a:pt x="1" y="668"/>
                        </a:cubicBezTo>
                        <a:lnTo>
                          <a:pt x="7680" y="668"/>
                        </a:lnTo>
                        <a:lnTo>
                          <a:pt x="76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4" name="Google Shape;3474;p71"/>
                  <p:cNvSpPr/>
                  <p:nvPr/>
                </p:nvSpPr>
                <p:spPr>
                  <a:xfrm>
                    <a:off x="3262708" y="4509500"/>
                    <a:ext cx="14329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5" h="680" extrusionOk="0">
                        <a:moveTo>
                          <a:pt x="95" y="1"/>
                        </a:moveTo>
                        <a:cubicBezTo>
                          <a:pt x="60" y="227"/>
                          <a:pt x="36" y="453"/>
                          <a:pt x="0" y="679"/>
                        </a:cubicBezTo>
                        <a:lnTo>
                          <a:pt x="7084" y="679"/>
                        </a:lnTo>
                        <a:lnTo>
                          <a:pt x="708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5" name="Google Shape;3475;p71"/>
                  <p:cNvSpPr/>
                  <p:nvPr/>
                </p:nvSpPr>
                <p:spPr>
                  <a:xfrm>
                    <a:off x="3246326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31" y="0"/>
                        </a:moveTo>
                        <a:cubicBezTo>
                          <a:pt x="84" y="227"/>
                          <a:pt x="36" y="453"/>
                          <a:pt x="0" y="667"/>
                        </a:cubicBezTo>
                        <a:lnTo>
                          <a:pt x="7894" y="667"/>
                        </a:lnTo>
                        <a:lnTo>
                          <a:pt x="789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6" name="Google Shape;3476;p71"/>
                  <p:cNvSpPr/>
                  <p:nvPr/>
                </p:nvSpPr>
                <p:spPr>
                  <a:xfrm>
                    <a:off x="327352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84" y="0"/>
                        </a:moveTo>
                        <a:cubicBezTo>
                          <a:pt x="60" y="227"/>
                          <a:pt x="25" y="453"/>
                          <a:pt x="1" y="667"/>
                        </a:cubicBezTo>
                        <a:lnTo>
                          <a:pt x="6549" y="667"/>
                        </a:lnTo>
                        <a:lnTo>
                          <a:pt x="6549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7" name="Google Shape;3477;p71"/>
                  <p:cNvSpPr/>
                  <p:nvPr/>
                </p:nvSpPr>
                <p:spPr>
                  <a:xfrm>
                    <a:off x="3258845" y="4534296"/>
                    <a:ext cx="14715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6" h="668" extrusionOk="0">
                        <a:moveTo>
                          <a:pt x="108" y="1"/>
                        </a:moveTo>
                        <a:cubicBezTo>
                          <a:pt x="72" y="215"/>
                          <a:pt x="36" y="442"/>
                          <a:pt x="1" y="668"/>
                        </a:cubicBezTo>
                        <a:lnTo>
                          <a:pt x="7275" y="668"/>
                        </a:lnTo>
                        <a:lnTo>
                          <a:pt x="72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8" name="Google Shape;3478;p71"/>
                  <p:cNvSpPr/>
                  <p:nvPr/>
                </p:nvSpPr>
                <p:spPr>
                  <a:xfrm>
                    <a:off x="3255002" y="4558870"/>
                    <a:ext cx="15100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6" h="668" extrusionOk="0">
                        <a:moveTo>
                          <a:pt x="95" y="0"/>
                        </a:moveTo>
                        <a:cubicBezTo>
                          <a:pt x="60" y="227"/>
                          <a:pt x="24" y="441"/>
                          <a:pt x="0" y="667"/>
                        </a:cubicBezTo>
                        <a:lnTo>
                          <a:pt x="7465" y="667"/>
                        </a:lnTo>
                        <a:lnTo>
                          <a:pt x="746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29" name="Google Shape;3479;p71"/>
                  <p:cNvSpPr/>
                  <p:nvPr/>
                </p:nvSpPr>
                <p:spPr>
                  <a:xfrm>
                    <a:off x="3232593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32" y="1"/>
                        </a:moveTo>
                        <a:cubicBezTo>
                          <a:pt x="84" y="215"/>
                          <a:pt x="48" y="441"/>
                          <a:pt x="1" y="667"/>
                        </a:cubicBezTo>
                        <a:lnTo>
                          <a:pt x="8573" y="667"/>
                        </a:lnTo>
                        <a:lnTo>
                          <a:pt x="857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0" name="Google Shape;3480;p71"/>
                  <p:cNvSpPr/>
                  <p:nvPr/>
                </p:nvSpPr>
                <p:spPr>
                  <a:xfrm>
                    <a:off x="3468578" y="4534296"/>
                    <a:ext cx="14764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0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299" y="668"/>
                        </a:lnTo>
                        <a:lnTo>
                          <a:pt x="71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1" name="Google Shape;3481;p71"/>
                  <p:cNvSpPr/>
                  <p:nvPr/>
                </p:nvSpPr>
                <p:spPr>
                  <a:xfrm>
                    <a:off x="3468578" y="4411247"/>
                    <a:ext cx="129582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7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407" y="668"/>
                        </a:lnTo>
                        <a:lnTo>
                          <a:pt x="629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2" name="Google Shape;3482;p71"/>
                  <p:cNvSpPr/>
                  <p:nvPr/>
                </p:nvSpPr>
                <p:spPr>
                  <a:xfrm>
                    <a:off x="3468578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228" y="667"/>
                        </a:lnTo>
                        <a:cubicBezTo>
                          <a:pt x="6204" y="441"/>
                          <a:pt x="6180" y="215"/>
                          <a:pt x="614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3" name="Google Shape;3483;p71"/>
                  <p:cNvSpPr/>
                  <p:nvPr/>
                </p:nvSpPr>
                <p:spPr>
                  <a:xfrm>
                    <a:off x="3468578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775" y="667"/>
                        </a:lnTo>
                        <a:cubicBezTo>
                          <a:pt x="5752" y="453"/>
                          <a:pt x="5728" y="226"/>
                          <a:pt x="570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4" name="Google Shape;3484;p71"/>
                  <p:cNvSpPr/>
                  <p:nvPr/>
                </p:nvSpPr>
                <p:spPr>
                  <a:xfrm>
                    <a:off x="3468578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cubicBezTo>
                          <a:pt x="5895" y="453"/>
                          <a:pt x="5871" y="227"/>
                          <a:pt x="584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5" name="Google Shape;3485;p71"/>
                  <p:cNvSpPr/>
                  <p:nvPr/>
                </p:nvSpPr>
                <p:spPr>
                  <a:xfrm>
                    <a:off x="3468578" y="4361898"/>
                    <a:ext cx="122847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4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6073" y="679"/>
                        </a:lnTo>
                        <a:cubicBezTo>
                          <a:pt x="6049" y="453"/>
                          <a:pt x="6026" y="226"/>
                          <a:pt x="59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6" name="Google Shape;3486;p71"/>
                  <p:cNvSpPr/>
                  <p:nvPr/>
                </p:nvSpPr>
                <p:spPr>
                  <a:xfrm>
                    <a:off x="3276906" y="4411247"/>
                    <a:ext cx="12909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3" h="668" extrusionOk="0">
                        <a:moveTo>
                          <a:pt x="84" y="1"/>
                        </a:moveTo>
                        <a:cubicBezTo>
                          <a:pt x="60" y="227"/>
                          <a:pt x="24" y="441"/>
                          <a:pt x="1" y="668"/>
                        </a:cubicBezTo>
                        <a:lnTo>
                          <a:pt x="6382" y="668"/>
                        </a:lnTo>
                        <a:lnTo>
                          <a:pt x="638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7" name="Google Shape;3487;p71"/>
                  <p:cNvSpPr/>
                  <p:nvPr/>
                </p:nvSpPr>
                <p:spPr>
                  <a:xfrm>
                    <a:off x="3468578" y="4509500"/>
                    <a:ext cx="14331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6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7085" y="679"/>
                        </a:lnTo>
                        <a:cubicBezTo>
                          <a:pt x="7061" y="453"/>
                          <a:pt x="7026" y="227"/>
                          <a:pt x="7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8" name="Google Shape;3488;p71"/>
                  <p:cNvSpPr/>
                  <p:nvPr/>
                </p:nvSpPr>
                <p:spPr>
                  <a:xfrm>
                    <a:off x="346857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907" y="667"/>
                        </a:lnTo>
                        <a:lnTo>
                          <a:pt x="681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39" name="Google Shape;3489;p71"/>
                  <p:cNvSpPr/>
                  <p:nvPr/>
                </p:nvSpPr>
                <p:spPr>
                  <a:xfrm>
                    <a:off x="346857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549" y="667"/>
                        </a:lnTo>
                        <a:cubicBezTo>
                          <a:pt x="6526" y="453"/>
                          <a:pt x="6502" y="227"/>
                          <a:pt x="646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0" name="Google Shape;3490;p71"/>
                  <p:cNvSpPr/>
                  <p:nvPr/>
                </p:nvSpPr>
                <p:spPr>
                  <a:xfrm>
                    <a:off x="346857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728" y="668"/>
                        </a:lnTo>
                        <a:cubicBezTo>
                          <a:pt x="6704" y="453"/>
                          <a:pt x="6668" y="227"/>
                          <a:pt x="663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1" name="Google Shape;3491;p71"/>
                  <p:cNvSpPr/>
                  <p:nvPr/>
                </p:nvSpPr>
                <p:spPr>
                  <a:xfrm>
                    <a:off x="3280041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96" y="0"/>
                        </a:moveTo>
                        <a:cubicBezTo>
                          <a:pt x="60" y="215"/>
                          <a:pt x="36" y="441"/>
                          <a:pt x="0" y="667"/>
                        </a:cubicBezTo>
                        <a:lnTo>
                          <a:pt x="6227" y="667"/>
                        </a:lnTo>
                        <a:lnTo>
                          <a:pt x="622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2" name="Google Shape;3492;p71"/>
                  <p:cNvSpPr/>
                  <p:nvPr/>
                </p:nvSpPr>
                <p:spPr>
                  <a:xfrm>
                    <a:off x="3468578" y="4558870"/>
                    <a:ext cx="15126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9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478" y="667"/>
                        </a:lnTo>
                        <a:cubicBezTo>
                          <a:pt x="7442" y="441"/>
                          <a:pt x="7407" y="227"/>
                          <a:pt x="73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3" name="Google Shape;3493;p71"/>
                  <p:cNvSpPr/>
                  <p:nvPr/>
                </p:nvSpPr>
                <p:spPr>
                  <a:xfrm>
                    <a:off x="3302430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72" y="0"/>
                        </a:moveTo>
                        <a:cubicBezTo>
                          <a:pt x="48" y="226"/>
                          <a:pt x="36" y="453"/>
                          <a:pt x="1" y="679"/>
                        </a:cubicBezTo>
                        <a:lnTo>
                          <a:pt x="5120" y="679"/>
                        </a:lnTo>
                        <a:lnTo>
                          <a:pt x="512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4" name="Google Shape;3494;p71"/>
                  <p:cNvSpPr/>
                  <p:nvPr/>
                </p:nvSpPr>
                <p:spPr>
                  <a:xfrm>
                    <a:off x="3304837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5001" y="668"/>
                        </a:lnTo>
                        <a:lnTo>
                          <a:pt x="500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5" name="Google Shape;3495;p71"/>
                  <p:cNvSpPr/>
                  <p:nvPr/>
                </p:nvSpPr>
                <p:spPr>
                  <a:xfrm>
                    <a:off x="3297374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72" y="1"/>
                        </a:moveTo>
                        <a:cubicBezTo>
                          <a:pt x="48" y="215"/>
                          <a:pt x="24" y="441"/>
                          <a:pt x="1" y="668"/>
                        </a:cubicBezTo>
                        <a:lnTo>
                          <a:pt x="5370" y="668"/>
                        </a:lnTo>
                        <a:lnTo>
                          <a:pt x="537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6" name="Google Shape;3496;p71"/>
                  <p:cNvSpPr/>
                  <p:nvPr/>
                </p:nvSpPr>
                <p:spPr>
                  <a:xfrm>
                    <a:off x="3294724" y="4263645"/>
                    <a:ext cx="11127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02" h="668" extrusionOk="0">
                        <a:moveTo>
                          <a:pt x="84" y="0"/>
                        </a:moveTo>
                        <a:cubicBezTo>
                          <a:pt x="60" y="227"/>
                          <a:pt x="36" y="441"/>
                          <a:pt x="1" y="667"/>
                        </a:cubicBezTo>
                        <a:lnTo>
                          <a:pt x="5501" y="667"/>
                        </a:lnTo>
                        <a:lnTo>
                          <a:pt x="550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7" name="Google Shape;3497;p71"/>
                  <p:cNvSpPr/>
                  <p:nvPr/>
                </p:nvSpPr>
                <p:spPr>
                  <a:xfrm>
                    <a:off x="3307243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60" y="0"/>
                        </a:moveTo>
                        <a:cubicBezTo>
                          <a:pt x="36" y="227"/>
                          <a:pt x="13" y="453"/>
                          <a:pt x="1" y="667"/>
                        </a:cubicBezTo>
                        <a:lnTo>
                          <a:pt x="4882" y="667"/>
                        </a:lnTo>
                        <a:lnTo>
                          <a:pt x="488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8" name="Google Shape;3498;p71"/>
                  <p:cNvSpPr/>
                  <p:nvPr/>
                </p:nvSpPr>
                <p:spPr>
                  <a:xfrm>
                    <a:off x="3309407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49" name="Google Shape;3499;p71"/>
                  <p:cNvSpPr/>
                  <p:nvPr/>
                </p:nvSpPr>
                <p:spPr>
                  <a:xfrm>
                    <a:off x="3300023" y="4214276"/>
                    <a:ext cx="105979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80" extrusionOk="0">
                        <a:moveTo>
                          <a:pt x="72" y="1"/>
                        </a:moveTo>
                        <a:lnTo>
                          <a:pt x="1" y="679"/>
                        </a:lnTo>
                        <a:lnTo>
                          <a:pt x="5239" y="679"/>
                        </a:lnTo>
                        <a:lnTo>
                          <a:pt x="523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50" name="Google Shape;3500;p71"/>
                  <p:cNvSpPr/>
                  <p:nvPr/>
                </p:nvSpPr>
                <p:spPr>
                  <a:xfrm>
                    <a:off x="3283176" y="4361898"/>
                    <a:ext cx="12282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3" h="679" extrusionOk="0">
                        <a:moveTo>
                          <a:pt x="95" y="0"/>
                        </a:moveTo>
                        <a:cubicBezTo>
                          <a:pt x="60" y="226"/>
                          <a:pt x="36" y="453"/>
                          <a:pt x="0" y="679"/>
                        </a:cubicBezTo>
                        <a:lnTo>
                          <a:pt x="6072" y="679"/>
                        </a:lnTo>
                        <a:lnTo>
                          <a:pt x="607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51" name="Google Shape;3501;p71"/>
                  <p:cNvSpPr/>
                  <p:nvPr/>
                </p:nvSpPr>
                <p:spPr>
                  <a:xfrm>
                    <a:off x="3289182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84" y="0"/>
                        </a:moveTo>
                        <a:cubicBezTo>
                          <a:pt x="60" y="226"/>
                          <a:pt x="25" y="453"/>
                          <a:pt x="1" y="667"/>
                        </a:cubicBezTo>
                        <a:lnTo>
                          <a:pt x="5775" y="667"/>
                        </a:lnTo>
                        <a:lnTo>
                          <a:pt x="57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52" name="Google Shape;3502;p71"/>
                  <p:cNvSpPr/>
                  <p:nvPr/>
                </p:nvSpPr>
                <p:spPr>
                  <a:xfrm>
                    <a:off x="3292075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72" y="1"/>
                        </a:moveTo>
                        <a:cubicBezTo>
                          <a:pt x="48" y="227"/>
                          <a:pt x="24" y="441"/>
                          <a:pt x="1" y="668"/>
                        </a:cubicBezTo>
                        <a:lnTo>
                          <a:pt x="5632" y="668"/>
                        </a:lnTo>
                        <a:lnTo>
                          <a:pt x="563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53" name="Google Shape;3503;p71"/>
                  <p:cNvSpPr/>
                  <p:nvPr/>
                </p:nvSpPr>
                <p:spPr>
                  <a:xfrm>
                    <a:off x="3286290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84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lnTo>
                          <a:pt x="591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3354" name="Google Shape;3504;p71"/>
                <p:cNvSpPr/>
                <p:nvPr/>
              </p:nvSpPr>
              <p:spPr>
                <a:xfrm>
                  <a:off x="3468578" y="3673197"/>
                  <a:ext cx="7010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466" y="667"/>
                      </a:lnTo>
                      <a:lnTo>
                        <a:pt x="34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55" name="Google Shape;3505;p71"/>
                <p:cNvSpPr/>
                <p:nvPr/>
              </p:nvSpPr>
              <p:spPr>
                <a:xfrm>
                  <a:off x="3468578" y="3599517"/>
                  <a:ext cx="67936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59" y="667"/>
                      </a:lnTo>
                      <a:cubicBezTo>
                        <a:pt x="3359" y="441"/>
                        <a:pt x="3347" y="214"/>
                        <a:pt x="3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56" name="Google Shape;3506;p71"/>
                <p:cNvSpPr/>
                <p:nvPr/>
              </p:nvSpPr>
              <p:spPr>
                <a:xfrm>
                  <a:off x="3311349" y="4086656"/>
                  <a:ext cx="252125" cy="2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6" h="1084" extrusionOk="0">
                      <a:moveTo>
                        <a:pt x="84" y="24"/>
                      </a:moveTo>
                      <a:cubicBezTo>
                        <a:pt x="75" y="77"/>
                        <a:pt x="72" y="130"/>
                        <a:pt x="72" y="183"/>
                      </a:cubicBezTo>
                      <a:lnTo>
                        <a:pt x="72" y="183"/>
                      </a:lnTo>
                      <a:cubicBezTo>
                        <a:pt x="76" y="130"/>
                        <a:pt x="80" y="77"/>
                        <a:pt x="84" y="24"/>
                      </a:cubicBezTo>
                      <a:close/>
                      <a:moveTo>
                        <a:pt x="12383" y="0"/>
                      </a:moveTo>
                      <a:cubicBezTo>
                        <a:pt x="12383" y="84"/>
                        <a:pt x="12395" y="155"/>
                        <a:pt x="12395" y="238"/>
                      </a:cubicBezTo>
                      <a:lnTo>
                        <a:pt x="72" y="238"/>
                      </a:lnTo>
                      <a:cubicBezTo>
                        <a:pt x="72" y="220"/>
                        <a:pt x="72" y="201"/>
                        <a:pt x="72" y="183"/>
                      </a:cubicBezTo>
                      <a:lnTo>
                        <a:pt x="72" y="183"/>
                      </a:lnTo>
                      <a:cubicBezTo>
                        <a:pt x="53" y="421"/>
                        <a:pt x="31" y="661"/>
                        <a:pt x="12" y="905"/>
                      </a:cubicBezTo>
                      <a:lnTo>
                        <a:pt x="12453" y="905"/>
                      </a:lnTo>
                      <a:cubicBezTo>
                        <a:pt x="12431" y="605"/>
                        <a:pt x="12403" y="298"/>
                        <a:pt x="12383" y="0"/>
                      </a:cubicBezTo>
                      <a:close/>
                      <a:moveTo>
                        <a:pt x="12453" y="905"/>
                      </a:moveTo>
                      <a:lnTo>
                        <a:pt x="12453" y="905"/>
                      </a:lnTo>
                      <a:cubicBezTo>
                        <a:pt x="12454" y="910"/>
                        <a:pt x="12454" y="914"/>
                        <a:pt x="12454" y="919"/>
                      </a:cubicBezTo>
                      <a:lnTo>
                        <a:pt x="12454" y="919"/>
                      </a:lnTo>
                      <a:cubicBezTo>
                        <a:pt x="12454" y="914"/>
                        <a:pt x="12454" y="910"/>
                        <a:pt x="12454" y="905"/>
                      </a:cubicBezTo>
                      <a:close/>
                      <a:moveTo>
                        <a:pt x="12454" y="919"/>
                      </a:moveTo>
                      <a:lnTo>
                        <a:pt x="12454" y="919"/>
                      </a:lnTo>
                      <a:cubicBezTo>
                        <a:pt x="12455" y="941"/>
                        <a:pt x="12457" y="964"/>
                        <a:pt x="12459" y="987"/>
                      </a:cubicBezTo>
                      <a:lnTo>
                        <a:pt x="12459" y="987"/>
                      </a:lnTo>
                      <a:cubicBezTo>
                        <a:pt x="12458" y="964"/>
                        <a:pt x="12456" y="941"/>
                        <a:pt x="12454" y="919"/>
                      </a:cubicBezTo>
                      <a:close/>
                      <a:moveTo>
                        <a:pt x="12" y="905"/>
                      </a:moveTo>
                      <a:cubicBezTo>
                        <a:pt x="0" y="953"/>
                        <a:pt x="0" y="1012"/>
                        <a:pt x="0" y="1072"/>
                      </a:cubicBezTo>
                      <a:cubicBezTo>
                        <a:pt x="4" y="1016"/>
                        <a:pt x="8" y="961"/>
                        <a:pt x="12" y="905"/>
                      </a:cubicBezTo>
                      <a:close/>
                      <a:moveTo>
                        <a:pt x="12459" y="987"/>
                      </a:moveTo>
                      <a:cubicBezTo>
                        <a:pt x="12462" y="1019"/>
                        <a:pt x="12464" y="1052"/>
                        <a:pt x="12466" y="1084"/>
                      </a:cubicBezTo>
                      <a:cubicBezTo>
                        <a:pt x="12466" y="1051"/>
                        <a:pt x="12462" y="1019"/>
                        <a:pt x="12459" y="98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57" name="Google Shape;3507;p71"/>
                <p:cNvSpPr/>
                <p:nvPr/>
              </p:nvSpPr>
              <p:spPr>
                <a:xfrm>
                  <a:off x="3322655" y="3943848"/>
                  <a:ext cx="2292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668" extrusionOk="0">
                      <a:moveTo>
                        <a:pt x="48" y="1"/>
                      </a:moveTo>
                      <a:cubicBezTo>
                        <a:pt x="36" y="227"/>
                        <a:pt x="25" y="441"/>
                        <a:pt x="1" y="668"/>
                      </a:cubicBezTo>
                      <a:lnTo>
                        <a:pt x="11336" y="668"/>
                      </a:lnTo>
                      <a:lnTo>
                        <a:pt x="113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58" name="Google Shape;3508;p71"/>
                <p:cNvSpPr/>
                <p:nvPr/>
              </p:nvSpPr>
              <p:spPr>
                <a:xfrm>
                  <a:off x="3327226" y="3869925"/>
                  <a:ext cx="2201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668" extrusionOk="0">
                      <a:moveTo>
                        <a:pt x="49" y="1"/>
                      </a:moveTo>
                      <a:cubicBezTo>
                        <a:pt x="37" y="227"/>
                        <a:pt x="25" y="453"/>
                        <a:pt x="1" y="667"/>
                      </a:cubicBezTo>
                      <a:lnTo>
                        <a:pt x="10883" y="667"/>
                      </a:lnTo>
                      <a:cubicBezTo>
                        <a:pt x="10871" y="453"/>
                        <a:pt x="10859" y="227"/>
                        <a:pt x="108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59" name="Google Shape;3509;p71"/>
                <p:cNvSpPr/>
                <p:nvPr/>
              </p:nvSpPr>
              <p:spPr>
                <a:xfrm>
                  <a:off x="3334466" y="3722323"/>
                  <a:ext cx="2056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9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0168" y="667"/>
                      </a:lnTo>
                      <a:cubicBezTo>
                        <a:pt x="10156" y="453"/>
                        <a:pt x="10156" y="226"/>
                        <a:pt x="10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0" name="Google Shape;3510;p71"/>
                <p:cNvSpPr/>
                <p:nvPr/>
              </p:nvSpPr>
              <p:spPr>
                <a:xfrm>
                  <a:off x="3324354" y="3919295"/>
                  <a:ext cx="22589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9" h="668" extrusionOk="0">
                      <a:moveTo>
                        <a:pt x="48" y="0"/>
                      </a:moveTo>
                      <a:cubicBezTo>
                        <a:pt x="24" y="215"/>
                        <a:pt x="12" y="441"/>
                        <a:pt x="0" y="667"/>
                      </a:cubicBezTo>
                      <a:lnTo>
                        <a:pt x="11168" y="667"/>
                      </a:lnTo>
                      <a:cubicBezTo>
                        <a:pt x="11156" y="441"/>
                        <a:pt x="11144" y="215"/>
                        <a:pt x="11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1" name="Google Shape;3511;p71"/>
                <p:cNvSpPr/>
                <p:nvPr/>
              </p:nvSpPr>
              <p:spPr>
                <a:xfrm>
                  <a:off x="3325790" y="3894499"/>
                  <a:ext cx="22300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6" h="679" extrusionOk="0">
                      <a:moveTo>
                        <a:pt x="48" y="0"/>
                      </a:moveTo>
                      <a:lnTo>
                        <a:pt x="1" y="679"/>
                      </a:lnTo>
                      <a:lnTo>
                        <a:pt x="11026" y="679"/>
                      </a:lnTo>
                      <a:cubicBezTo>
                        <a:pt x="11014" y="453"/>
                        <a:pt x="10990" y="226"/>
                        <a:pt x="109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2" name="Google Shape;3512;p71"/>
                <p:cNvSpPr/>
                <p:nvPr/>
              </p:nvSpPr>
              <p:spPr>
                <a:xfrm>
                  <a:off x="3328682" y="3845372"/>
                  <a:ext cx="21721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68" extrusionOk="0">
                      <a:moveTo>
                        <a:pt x="36" y="0"/>
                      </a:moveTo>
                      <a:lnTo>
                        <a:pt x="0" y="667"/>
                      </a:lnTo>
                      <a:lnTo>
                        <a:pt x="10740" y="667"/>
                      </a:lnTo>
                      <a:lnTo>
                        <a:pt x="1070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3" name="Google Shape;3513;p71"/>
                <p:cNvSpPr/>
                <p:nvPr/>
              </p:nvSpPr>
              <p:spPr>
                <a:xfrm>
                  <a:off x="3333495" y="3747119"/>
                  <a:ext cx="20758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4" h="668" extrusionOk="0">
                      <a:moveTo>
                        <a:pt x="24" y="1"/>
                      </a:moveTo>
                      <a:lnTo>
                        <a:pt x="1" y="667"/>
                      </a:lnTo>
                      <a:lnTo>
                        <a:pt x="10264" y="667"/>
                      </a:lnTo>
                      <a:lnTo>
                        <a:pt x="1024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4" name="Google Shape;3514;p71"/>
                <p:cNvSpPr/>
                <p:nvPr/>
              </p:nvSpPr>
              <p:spPr>
                <a:xfrm>
                  <a:off x="3330118" y="3820799"/>
                  <a:ext cx="21458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" h="668" extrusionOk="0">
                      <a:moveTo>
                        <a:pt x="25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lnTo>
                        <a:pt x="10609" y="668"/>
                      </a:lnTo>
                      <a:cubicBezTo>
                        <a:pt x="10597" y="441"/>
                        <a:pt x="10586" y="227"/>
                        <a:pt x="105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5" name="Google Shape;3515;p71"/>
                <p:cNvSpPr/>
                <p:nvPr/>
              </p:nvSpPr>
              <p:spPr>
                <a:xfrm>
                  <a:off x="3332525" y="3771672"/>
                  <a:ext cx="2097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2" h="668" extrusionOk="0">
                      <a:moveTo>
                        <a:pt x="37" y="1"/>
                      </a:moveTo>
                      <a:cubicBezTo>
                        <a:pt x="25" y="215"/>
                        <a:pt x="13" y="442"/>
                        <a:pt x="1" y="668"/>
                      </a:cubicBezTo>
                      <a:lnTo>
                        <a:pt x="10371" y="668"/>
                      </a:lnTo>
                      <a:cubicBezTo>
                        <a:pt x="10359" y="442"/>
                        <a:pt x="10347" y="215"/>
                        <a:pt x="10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6" name="Google Shape;3516;p71"/>
                <p:cNvSpPr/>
                <p:nvPr/>
              </p:nvSpPr>
              <p:spPr>
                <a:xfrm>
                  <a:off x="3331331" y="3796246"/>
                  <a:ext cx="21216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668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10490" y="667"/>
                      </a:lnTo>
                      <a:cubicBezTo>
                        <a:pt x="10478" y="441"/>
                        <a:pt x="10466" y="227"/>
                        <a:pt x="10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7" name="Google Shape;3517;p71"/>
                <p:cNvSpPr/>
                <p:nvPr/>
              </p:nvSpPr>
              <p:spPr>
                <a:xfrm>
                  <a:off x="3313513" y="4066917"/>
                  <a:ext cx="24755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0" h="667" extrusionOk="0">
                      <a:moveTo>
                        <a:pt x="60" y="0"/>
                      </a:moveTo>
                      <a:lnTo>
                        <a:pt x="0" y="667"/>
                      </a:lnTo>
                      <a:lnTo>
                        <a:pt x="12240" y="667"/>
                      </a:lnTo>
                      <a:cubicBezTo>
                        <a:pt x="12216" y="441"/>
                        <a:pt x="12204" y="226"/>
                        <a:pt x="121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8" name="Google Shape;3518;p71"/>
                <p:cNvSpPr/>
                <p:nvPr/>
              </p:nvSpPr>
              <p:spPr>
                <a:xfrm>
                  <a:off x="3315677" y="4042101"/>
                  <a:ext cx="24346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80" extrusionOk="0">
                      <a:moveTo>
                        <a:pt x="48" y="1"/>
                      </a:moveTo>
                      <a:cubicBezTo>
                        <a:pt x="36" y="203"/>
                        <a:pt x="12" y="405"/>
                        <a:pt x="0" y="596"/>
                      </a:cubicBezTo>
                      <a:lnTo>
                        <a:pt x="0" y="656"/>
                      </a:lnTo>
                      <a:lnTo>
                        <a:pt x="7561" y="656"/>
                      </a:lnTo>
                      <a:lnTo>
                        <a:pt x="7561" y="679"/>
                      </a:lnTo>
                      <a:lnTo>
                        <a:pt x="12038" y="679"/>
                      </a:lnTo>
                      <a:lnTo>
                        <a:pt x="12038" y="632"/>
                      </a:lnTo>
                      <a:cubicBezTo>
                        <a:pt x="12038" y="620"/>
                        <a:pt x="12038" y="608"/>
                        <a:pt x="12038" y="596"/>
                      </a:cubicBezTo>
                      <a:cubicBezTo>
                        <a:pt x="12014" y="394"/>
                        <a:pt x="12002" y="203"/>
                        <a:pt x="119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69" name="Google Shape;3519;p71"/>
                <p:cNvSpPr/>
                <p:nvPr/>
              </p:nvSpPr>
              <p:spPr>
                <a:xfrm>
                  <a:off x="3319297" y="3992974"/>
                  <a:ext cx="23600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69" h="668" extrusionOk="0">
                      <a:moveTo>
                        <a:pt x="48" y="1"/>
                      </a:moveTo>
                      <a:lnTo>
                        <a:pt x="0" y="668"/>
                      </a:lnTo>
                      <a:lnTo>
                        <a:pt x="11668" y="668"/>
                      </a:lnTo>
                      <a:cubicBezTo>
                        <a:pt x="11656" y="453"/>
                        <a:pt x="11632" y="227"/>
                        <a:pt x="116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70" name="Google Shape;3520;p71"/>
                <p:cNvSpPr/>
                <p:nvPr/>
              </p:nvSpPr>
              <p:spPr>
                <a:xfrm>
                  <a:off x="3320976" y="3968421"/>
                  <a:ext cx="232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2" h="668" extrusionOk="0">
                      <a:moveTo>
                        <a:pt x="48" y="0"/>
                      </a:move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11502" y="667"/>
                      </a:lnTo>
                      <a:cubicBezTo>
                        <a:pt x="11478" y="441"/>
                        <a:pt x="11466" y="227"/>
                        <a:pt x="11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71" name="Google Shape;3521;p71"/>
                <p:cNvSpPr/>
                <p:nvPr/>
              </p:nvSpPr>
              <p:spPr>
                <a:xfrm>
                  <a:off x="3317356" y="4017548"/>
                  <a:ext cx="2398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667" extrusionOk="0">
                      <a:moveTo>
                        <a:pt x="48" y="0"/>
                      </a:moveTo>
                      <a:cubicBezTo>
                        <a:pt x="37" y="226"/>
                        <a:pt x="13" y="453"/>
                        <a:pt x="1" y="667"/>
                      </a:cubicBezTo>
                      <a:lnTo>
                        <a:pt x="11859" y="667"/>
                      </a:lnTo>
                      <a:cubicBezTo>
                        <a:pt x="11836" y="453"/>
                        <a:pt x="11824" y="226"/>
                        <a:pt x="118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372" name="Google Shape;3522;p71"/>
                <p:cNvGrpSpPr/>
                <p:nvPr/>
              </p:nvGrpSpPr>
              <p:grpSpPr>
                <a:xfrm>
                  <a:off x="3310621" y="3711240"/>
                  <a:ext cx="253581" cy="404803"/>
                  <a:chOff x="3310621" y="3711240"/>
                  <a:chExt cx="253581" cy="404803"/>
                </a:xfrm>
              </p:grpSpPr>
              <p:sp>
                <p:nvSpPr>
                  <p:cNvPr id="13373" name="Google Shape;3523;p71"/>
                  <p:cNvSpPr/>
                  <p:nvPr/>
                </p:nvSpPr>
                <p:spPr>
                  <a:xfrm>
                    <a:off x="3334709" y="3711240"/>
                    <a:ext cx="20542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7" h="549" extrusionOk="0">
                        <a:moveTo>
                          <a:pt x="24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156" y="548"/>
                        </a:lnTo>
                        <a:cubicBezTo>
                          <a:pt x="10144" y="370"/>
                          <a:pt x="10132" y="191"/>
                          <a:pt x="1013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74" name="Google Shape;3524;p71"/>
                  <p:cNvSpPr/>
                  <p:nvPr/>
                </p:nvSpPr>
                <p:spPr>
                  <a:xfrm>
                    <a:off x="3333738" y="3736036"/>
                    <a:ext cx="207104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0" h="549" extrusionOk="0">
                        <a:moveTo>
                          <a:pt x="24" y="1"/>
                        </a:moveTo>
                        <a:lnTo>
                          <a:pt x="0" y="549"/>
                        </a:lnTo>
                        <a:lnTo>
                          <a:pt x="10240" y="549"/>
                        </a:lnTo>
                        <a:cubicBezTo>
                          <a:pt x="10240" y="358"/>
                          <a:pt x="10228" y="179"/>
                          <a:pt x="1021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75" name="Google Shape;3525;p71"/>
                  <p:cNvSpPr/>
                  <p:nvPr/>
                </p:nvSpPr>
                <p:spPr>
                  <a:xfrm>
                    <a:off x="3312785" y="4080387"/>
                    <a:ext cx="249253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4" h="549" extrusionOk="0">
                        <a:moveTo>
                          <a:pt x="36" y="1"/>
                        </a:moveTo>
                        <a:cubicBezTo>
                          <a:pt x="24" y="108"/>
                          <a:pt x="24" y="227"/>
                          <a:pt x="13" y="334"/>
                        </a:cubicBezTo>
                        <a:cubicBezTo>
                          <a:pt x="13" y="406"/>
                          <a:pt x="1" y="477"/>
                          <a:pt x="1" y="548"/>
                        </a:cubicBezTo>
                        <a:lnTo>
                          <a:pt x="12324" y="548"/>
                        </a:lnTo>
                        <a:cubicBezTo>
                          <a:pt x="12324" y="465"/>
                          <a:pt x="12300" y="394"/>
                          <a:pt x="12300" y="310"/>
                        </a:cubicBezTo>
                        <a:cubicBezTo>
                          <a:pt x="12288" y="203"/>
                          <a:pt x="12288" y="108"/>
                          <a:pt x="122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76" name="Google Shape;3526;p71"/>
                  <p:cNvSpPr/>
                  <p:nvPr/>
                </p:nvSpPr>
                <p:spPr>
                  <a:xfrm>
                    <a:off x="3310621" y="4104960"/>
                    <a:ext cx="253581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38" h="548" extrusionOk="0">
                        <a:moveTo>
                          <a:pt x="48" y="0"/>
                        </a:moveTo>
                        <a:cubicBezTo>
                          <a:pt x="48" y="60"/>
                          <a:pt x="36" y="107"/>
                          <a:pt x="36" y="167"/>
                        </a:cubicBezTo>
                        <a:cubicBezTo>
                          <a:pt x="24" y="298"/>
                          <a:pt x="12" y="417"/>
                          <a:pt x="0" y="548"/>
                        </a:cubicBezTo>
                        <a:lnTo>
                          <a:pt x="12538" y="548"/>
                        </a:lnTo>
                        <a:lnTo>
                          <a:pt x="12502" y="179"/>
                        </a:lnTo>
                        <a:cubicBezTo>
                          <a:pt x="12502" y="119"/>
                          <a:pt x="12490" y="60"/>
                          <a:pt x="1249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13377" name="Google Shape;3527;p71"/>
                <p:cNvSpPr/>
                <p:nvPr/>
              </p:nvSpPr>
              <p:spPr>
                <a:xfrm>
                  <a:off x="3335902" y="3194956"/>
                  <a:ext cx="203019" cy="51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5528" extrusionOk="0">
                      <a:moveTo>
                        <a:pt x="191" y="1"/>
                      </a:moveTo>
                      <a:lnTo>
                        <a:pt x="203" y="536"/>
                      </a:lnTo>
                      <a:lnTo>
                        <a:pt x="3465" y="536"/>
                      </a:lnTo>
                      <a:lnTo>
                        <a:pt x="3465" y="1215"/>
                      </a:lnTo>
                      <a:lnTo>
                        <a:pt x="215" y="1215"/>
                      </a:lnTo>
                      <a:lnTo>
                        <a:pt x="227" y="1763"/>
                      </a:lnTo>
                      <a:lnTo>
                        <a:pt x="3465" y="1763"/>
                      </a:lnTo>
                      <a:lnTo>
                        <a:pt x="3465" y="2429"/>
                      </a:lnTo>
                      <a:lnTo>
                        <a:pt x="239" y="2429"/>
                      </a:lnTo>
                      <a:lnTo>
                        <a:pt x="239" y="2977"/>
                      </a:lnTo>
                      <a:lnTo>
                        <a:pt x="3465" y="2977"/>
                      </a:lnTo>
                      <a:lnTo>
                        <a:pt x="3465" y="3644"/>
                      </a:lnTo>
                      <a:lnTo>
                        <a:pt x="251" y="3644"/>
                      </a:lnTo>
                      <a:lnTo>
                        <a:pt x="251" y="4192"/>
                      </a:lnTo>
                      <a:lnTo>
                        <a:pt x="3465" y="4192"/>
                      </a:lnTo>
                      <a:lnTo>
                        <a:pt x="3465" y="4858"/>
                      </a:lnTo>
                      <a:lnTo>
                        <a:pt x="263" y="4858"/>
                      </a:lnTo>
                      <a:lnTo>
                        <a:pt x="263" y="5406"/>
                      </a:lnTo>
                      <a:lnTo>
                        <a:pt x="3465" y="5406"/>
                      </a:lnTo>
                      <a:lnTo>
                        <a:pt x="3465" y="6073"/>
                      </a:lnTo>
                      <a:lnTo>
                        <a:pt x="263" y="6073"/>
                      </a:lnTo>
                      <a:lnTo>
                        <a:pt x="263" y="6620"/>
                      </a:lnTo>
                      <a:lnTo>
                        <a:pt x="3465" y="6620"/>
                      </a:lnTo>
                      <a:lnTo>
                        <a:pt x="3465" y="7287"/>
                      </a:lnTo>
                      <a:lnTo>
                        <a:pt x="274" y="7287"/>
                      </a:lnTo>
                      <a:lnTo>
                        <a:pt x="274" y="7835"/>
                      </a:lnTo>
                      <a:lnTo>
                        <a:pt x="3465" y="7835"/>
                      </a:lnTo>
                      <a:lnTo>
                        <a:pt x="3465" y="8514"/>
                      </a:lnTo>
                      <a:lnTo>
                        <a:pt x="274" y="8514"/>
                      </a:lnTo>
                      <a:lnTo>
                        <a:pt x="274" y="9049"/>
                      </a:lnTo>
                      <a:lnTo>
                        <a:pt x="3465" y="9049"/>
                      </a:lnTo>
                      <a:lnTo>
                        <a:pt x="3465" y="9728"/>
                      </a:lnTo>
                      <a:lnTo>
                        <a:pt x="274" y="9728"/>
                      </a:lnTo>
                      <a:lnTo>
                        <a:pt x="274" y="10276"/>
                      </a:lnTo>
                      <a:lnTo>
                        <a:pt x="3465" y="10276"/>
                      </a:lnTo>
                      <a:lnTo>
                        <a:pt x="3465" y="10942"/>
                      </a:lnTo>
                      <a:lnTo>
                        <a:pt x="263" y="10942"/>
                      </a:lnTo>
                      <a:lnTo>
                        <a:pt x="263" y="11490"/>
                      </a:lnTo>
                      <a:lnTo>
                        <a:pt x="3465" y="11490"/>
                      </a:lnTo>
                      <a:lnTo>
                        <a:pt x="3465" y="12157"/>
                      </a:lnTo>
                      <a:lnTo>
                        <a:pt x="263" y="12157"/>
                      </a:lnTo>
                      <a:lnTo>
                        <a:pt x="263" y="12705"/>
                      </a:lnTo>
                      <a:lnTo>
                        <a:pt x="3465" y="12705"/>
                      </a:lnTo>
                      <a:lnTo>
                        <a:pt x="3465" y="13371"/>
                      </a:lnTo>
                      <a:lnTo>
                        <a:pt x="251" y="13371"/>
                      </a:lnTo>
                      <a:cubicBezTo>
                        <a:pt x="251" y="13550"/>
                        <a:pt x="251" y="13740"/>
                        <a:pt x="239" y="13919"/>
                      </a:cubicBezTo>
                      <a:lnTo>
                        <a:pt x="3465" y="13919"/>
                      </a:lnTo>
                      <a:lnTo>
                        <a:pt x="3465" y="14586"/>
                      </a:lnTo>
                      <a:lnTo>
                        <a:pt x="227" y="14586"/>
                      </a:lnTo>
                      <a:lnTo>
                        <a:pt x="227" y="15133"/>
                      </a:lnTo>
                      <a:lnTo>
                        <a:pt x="3465" y="15133"/>
                      </a:lnTo>
                      <a:lnTo>
                        <a:pt x="3465" y="15800"/>
                      </a:lnTo>
                      <a:lnTo>
                        <a:pt x="215" y="15800"/>
                      </a:lnTo>
                      <a:cubicBezTo>
                        <a:pt x="215" y="15979"/>
                        <a:pt x="215" y="16169"/>
                        <a:pt x="203" y="16348"/>
                      </a:cubicBezTo>
                      <a:lnTo>
                        <a:pt x="3465" y="16348"/>
                      </a:lnTo>
                      <a:lnTo>
                        <a:pt x="3465" y="17015"/>
                      </a:lnTo>
                      <a:lnTo>
                        <a:pt x="191" y="17015"/>
                      </a:lnTo>
                      <a:lnTo>
                        <a:pt x="179" y="17562"/>
                      </a:lnTo>
                      <a:lnTo>
                        <a:pt x="3453" y="17562"/>
                      </a:lnTo>
                      <a:lnTo>
                        <a:pt x="3453" y="18229"/>
                      </a:lnTo>
                      <a:lnTo>
                        <a:pt x="167" y="18229"/>
                      </a:lnTo>
                      <a:lnTo>
                        <a:pt x="167" y="18777"/>
                      </a:lnTo>
                      <a:lnTo>
                        <a:pt x="3465" y="18777"/>
                      </a:lnTo>
                      <a:lnTo>
                        <a:pt x="3465" y="19443"/>
                      </a:lnTo>
                      <a:lnTo>
                        <a:pt x="143" y="19443"/>
                      </a:lnTo>
                      <a:cubicBezTo>
                        <a:pt x="143" y="19634"/>
                        <a:pt x="143" y="19813"/>
                        <a:pt x="132" y="19991"/>
                      </a:cubicBezTo>
                      <a:lnTo>
                        <a:pt x="3465" y="19991"/>
                      </a:lnTo>
                      <a:lnTo>
                        <a:pt x="3465" y="20658"/>
                      </a:lnTo>
                      <a:lnTo>
                        <a:pt x="120" y="20658"/>
                      </a:lnTo>
                      <a:cubicBezTo>
                        <a:pt x="120" y="20848"/>
                        <a:pt x="108" y="21027"/>
                        <a:pt x="96" y="21206"/>
                      </a:cubicBezTo>
                      <a:lnTo>
                        <a:pt x="3465" y="21206"/>
                      </a:lnTo>
                      <a:lnTo>
                        <a:pt x="3465" y="21872"/>
                      </a:lnTo>
                      <a:lnTo>
                        <a:pt x="84" y="21872"/>
                      </a:lnTo>
                      <a:cubicBezTo>
                        <a:pt x="84" y="22063"/>
                        <a:pt x="72" y="22241"/>
                        <a:pt x="72" y="22420"/>
                      </a:cubicBezTo>
                      <a:lnTo>
                        <a:pt x="3465" y="22420"/>
                      </a:lnTo>
                      <a:lnTo>
                        <a:pt x="3465" y="23099"/>
                      </a:lnTo>
                      <a:lnTo>
                        <a:pt x="48" y="23099"/>
                      </a:lnTo>
                      <a:cubicBezTo>
                        <a:pt x="48" y="23277"/>
                        <a:pt x="36" y="23456"/>
                        <a:pt x="24" y="23634"/>
                      </a:cubicBezTo>
                      <a:lnTo>
                        <a:pt x="3465" y="23634"/>
                      </a:lnTo>
                      <a:lnTo>
                        <a:pt x="3465" y="24313"/>
                      </a:lnTo>
                      <a:lnTo>
                        <a:pt x="13" y="24313"/>
                      </a:lnTo>
                      <a:lnTo>
                        <a:pt x="1" y="24861"/>
                      </a:lnTo>
                      <a:lnTo>
                        <a:pt x="3465" y="24861"/>
                      </a:lnTo>
                      <a:lnTo>
                        <a:pt x="3465" y="25528"/>
                      </a:lnTo>
                      <a:lnTo>
                        <a:pt x="6561" y="25528"/>
                      </a:lnTo>
                      <a:lnTo>
                        <a:pt x="6561" y="24861"/>
                      </a:lnTo>
                      <a:lnTo>
                        <a:pt x="10038" y="24861"/>
                      </a:lnTo>
                      <a:lnTo>
                        <a:pt x="10026" y="24313"/>
                      </a:lnTo>
                      <a:lnTo>
                        <a:pt x="6561" y="24313"/>
                      </a:lnTo>
                      <a:lnTo>
                        <a:pt x="6561" y="23646"/>
                      </a:lnTo>
                      <a:lnTo>
                        <a:pt x="10002" y="23646"/>
                      </a:lnTo>
                      <a:lnTo>
                        <a:pt x="9990" y="23099"/>
                      </a:lnTo>
                      <a:lnTo>
                        <a:pt x="6561" y="23099"/>
                      </a:lnTo>
                      <a:lnTo>
                        <a:pt x="6561" y="22420"/>
                      </a:lnTo>
                      <a:lnTo>
                        <a:pt x="9966" y="22420"/>
                      </a:lnTo>
                      <a:cubicBezTo>
                        <a:pt x="9966" y="22241"/>
                        <a:pt x="9954" y="22063"/>
                        <a:pt x="9942" y="21872"/>
                      </a:cubicBezTo>
                      <a:lnTo>
                        <a:pt x="6561" y="21872"/>
                      </a:lnTo>
                      <a:lnTo>
                        <a:pt x="6561" y="21206"/>
                      </a:lnTo>
                      <a:lnTo>
                        <a:pt x="9930" y="21206"/>
                      </a:lnTo>
                      <a:cubicBezTo>
                        <a:pt x="9930" y="21027"/>
                        <a:pt x="9919" y="20848"/>
                        <a:pt x="9919" y="20658"/>
                      </a:cubicBezTo>
                      <a:lnTo>
                        <a:pt x="6561" y="20658"/>
                      </a:lnTo>
                      <a:lnTo>
                        <a:pt x="6561" y="20003"/>
                      </a:lnTo>
                      <a:lnTo>
                        <a:pt x="9895" y="20003"/>
                      </a:lnTo>
                      <a:lnTo>
                        <a:pt x="9883" y="19455"/>
                      </a:lnTo>
                      <a:lnTo>
                        <a:pt x="6561" y="19455"/>
                      </a:lnTo>
                      <a:lnTo>
                        <a:pt x="6561" y="18777"/>
                      </a:lnTo>
                      <a:lnTo>
                        <a:pt x="9871" y="18777"/>
                      </a:lnTo>
                      <a:cubicBezTo>
                        <a:pt x="9871" y="18598"/>
                        <a:pt x="9859" y="18408"/>
                        <a:pt x="9859" y="18229"/>
                      </a:cubicBezTo>
                      <a:lnTo>
                        <a:pt x="6561" y="18229"/>
                      </a:lnTo>
                      <a:lnTo>
                        <a:pt x="6561" y="17562"/>
                      </a:lnTo>
                      <a:lnTo>
                        <a:pt x="9847" y="17562"/>
                      </a:lnTo>
                      <a:cubicBezTo>
                        <a:pt x="9847" y="17384"/>
                        <a:pt x="9847" y="17193"/>
                        <a:pt x="9835" y="17015"/>
                      </a:cubicBezTo>
                      <a:lnTo>
                        <a:pt x="6561" y="17015"/>
                      </a:lnTo>
                      <a:lnTo>
                        <a:pt x="6561" y="16348"/>
                      </a:lnTo>
                      <a:lnTo>
                        <a:pt x="9823" y="16348"/>
                      </a:lnTo>
                      <a:lnTo>
                        <a:pt x="9811" y="15800"/>
                      </a:lnTo>
                      <a:lnTo>
                        <a:pt x="6561" y="15800"/>
                      </a:lnTo>
                      <a:lnTo>
                        <a:pt x="6561" y="15133"/>
                      </a:lnTo>
                      <a:lnTo>
                        <a:pt x="9799" y="15133"/>
                      </a:lnTo>
                      <a:cubicBezTo>
                        <a:pt x="9799" y="14943"/>
                        <a:pt x="9799" y="14764"/>
                        <a:pt x="9799" y="14586"/>
                      </a:cubicBezTo>
                      <a:lnTo>
                        <a:pt x="6561" y="14586"/>
                      </a:lnTo>
                      <a:lnTo>
                        <a:pt x="6561" y="13907"/>
                      </a:lnTo>
                      <a:lnTo>
                        <a:pt x="9788" y="13907"/>
                      </a:lnTo>
                      <a:lnTo>
                        <a:pt x="9788" y="13359"/>
                      </a:lnTo>
                      <a:lnTo>
                        <a:pt x="6561" y="13359"/>
                      </a:lnTo>
                      <a:lnTo>
                        <a:pt x="6561" y="12693"/>
                      </a:lnTo>
                      <a:lnTo>
                        <a:pt x="9776" y="12693"/>
                      </a:lnTo>
                      <a:lnTo>
                        <a:pt x="9776" y="12145"/>
                      </a:lnTo>
                      <a:lnTo>
                        <a:pt x="6561" y="12145"/>
                      </a:lnTo>
                      <a:lnTo>
                        <a:pt x="6561" y="11490"/>
                      </a:lnTo>
                      <a:lnTo>
                        <a:pt x="9764" y="11490"/>
                      </a:lnTo>
                      <a:lnTo>
                        <a:pt x="9764" y="10942"/>
                      </a:lnTo>
                      <a:lnTo>
                        <a:pt x="6561" y="10942"/>
                      </a:lnTo>
                      <a:lnTo>
                        <a:pt x="6561" y="10264"/>
                      </a:lnTo>
                      <a:lnTo>
                        <a:pt x="9764" y="10264"/>
                      </a:lnTo>
                      <a:lnTo>
                        <a:pt x="9764" y="9716"/>
                      </a:lnTo>
                      <a:lnTo>
                        <a:pt x="6561" y="9716"/>
                      </a:lnTo>
                      <a:lnTo>
                        <a:pt x="6561" y="9049"/>
                      </a:lnTo>
                      <a:lnTo>
                        <a:pt x="9752" y="9049"/>
                      </a:lnTo>
                      <a:lnTo>
                        <a:pt x="9752" y="8502"/>
                      </a:lnTo>
                      <a:lnTo>
                        <a:pt x="6561" y="8502"/>
                      </a:lnTo>
                      <a:lnTo>
                        <a:pt x="6561" y="7835"/>
                      </a:lnTo>
                      <a:lnTo>
                        <a:pt x="9752" y="7835"/>
                      </a:lnTo>
                      <a:lnTo>
                        <a:pt x="9752" y="7287"/>
                      </a:lnTo>
                      <a:lnTo>
                        <a:pt x="6561" y="7287"/>
                      </a:lnTo>
                      <a:lnTo>
                        <a:pt x="6561" y="6620"/>
                      </a:lnTo>
                      <a:lnTo>
                        <a:pt x="9764" y="6620"/>
                      </a:lnTo>
                      <a:lnTo>
                        <a:pt x="9764" y="6073"/>
                      </a:lnTo>
                      <a:lnTo>
                        <a:pt x="6561" y="6073"/>
                      </a:lnTo>
                      <a:lnTo>
                        <a:pt x="6561" y="5406"/>
                      </a:lnTo>
                      <a:lnTo>
                        <a:pt x="9764" y="5406"/>
                      </a:lnTo>
                      <a:lnTo>
                        <a:pt x="9764" y="4858"/>
                      </a:lnTo>
                      <a:lnTo>
                        <a:pt x="6561" y="4858"/>
                      </a:lnTo>
                      <a:lnTo>
                        <a:pt x="6561" y="4192"/>
                      </a:lnTo>
                      <a:lnTo>
                        <a:pt x="9776" y="4192"/>
                      </a:lnTo>
                      <a:lnTo>
                        <a:pt x="9776" y="3644"/>
                      </a:lnTo>
                      <a:lnTo>
                        <a:pt x="6561" y="3644"/>
                      </a:lnTo>
                      <a:lnTo>
                        <a:pt x="6561" y="2977"/>
                      </a:lnTo>
                      <a:lnTo>
                        <a:pt x="9788" y="2977"/>
                      </a:lnTo>
                      <a:lnTo>
                        <a:pt x="9788" y="2429"/>
                      </a:lnTo>
                      <a:lnTo>
                        <a:pt x="6561" y="2429"/>
                      </a:lnTo>
                      <a:lnTo>
                        <a:pt x="6561" y="1763"/>
                      </a:lnTo>
                      <a:lnTo>
                        <a:pt x="9799" y="1763"/>
                      </a:lnTo>
                      <a:lnTo>
                        <a:pt x="9799" y="1215"/>
                      </a:lnTo>
                      <a:lnTo>
                        <a:pt x="6561" y="1215"/>
                      </a:lnTo>
                      <a:lnTo>
                        <a:pt x="6561" y="536"/>
                      </a:lnTo>
                      <a:lnTo>
                        <a:pt x="9835" y="536"/>
                      </a:lnTo>
                      <a:lnTo>
                        <a:pt x="98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378" name="Google Shape;3528;p71"/>
                <p:cNvGrpSpPr/>
                <p:nvPr/>
              </p:nvGrpSpPr>
              <p:grpSpPr>
                <a:xfrm>
                  <a:off x="3314706" y="3760609"/>
                  <a:ext cx="245410" cy="306308"/>
                  <a:chOff x="3314706" y="3760609"/>
                  <a:chExt cx="245410" cy="306308"/>
                </a:xfrm>
              </p:grpSpPr>
              <p:sp>
                <p:nvSpPr>
                  <p:cNvPr id="13379" name="Google Shape;3529;p71"/>
                  <p:cNvSpPr/>
                  <p:nvPr/>
                </p:nvSpPr>
                <p:spPr>
                  <a:xfrm>
                    <a:off x="3332767" y="3760609"/>
                    <a:ext cx="209288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8" h="548" extrusionOk="0">
                        <a:moveTo>
                          <a:pt x="25" y="0"/>
                        </a:moveTo>
                        <a:cubicBezTo>
                          <a:pt x="25" y="179"/>
                          <a:pt x="1" y="357"/>
                          <a:pt x="1" y="548"/>
                        </a:cubicBezTo>
                        <a:lnTo>
                          <a:pt x="10347" y="548"/>
                        </a:lnTo>
                        <a:lnTo>
                          <a:pt x="1032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0" name="Google Shape;3530;p71"/>
                  <p:cNvSpPr/>
                  <p:nvPr/>
                </p:nvSpPr>
                <p:spPr>
                  <a:xfrm>
                    <a:off x="3331574" y="3785162"/>
                    <a:ext cx="21167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6" h="549" extrusionOk="0">
                        <a:moveTo>
                          <a:pt x="24" y="1"/>
                        </a:moveTo>
                        <a:cubicBezTo>
                          <a:pt x="24" y="179"/>
                          <a:pt x="12" y="370"/>
                          <a:pt x="0" y="548"/>
                        </a:cubicBezTo>
                        <a:lnTo>
                          <a:pt x="10466" y="548"/>
                        </a:lnTo>
                        <a:cubicBezTo>
                          <a:pt x="10454" y="370"/>
                          <a:pt x="10442" y="179"/>
                          <a:pt x="104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1" name="Google Shape;3531;p71"/>
                  <p:cNvSpPr/>
                  <p:nvPr/>
                </p:nvSpPr>
                <p:spPr>
                  <a:xfrm>
                    <a:off x="3330360" y="3809736"/>
                    <a:ext cx="213859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74" h="548" extrusionOk="0">
                        <a:moveTo>
                          <a:pt x="25" y="0"/>
                        </a:moveTo>
                        <a:lnTo>
                          <a:pt x="1" y="548"/>
                        </a:lnTo>
                        <a:lnTo>
                          <a:pt x="10574" y="548"/>
                        </a:lnTo>
                        <a:lnTo>
                          <a:pt x="1055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2" name="Google Shape;3532;p71"/>
                  <p:cNvSpPr/>
                  <p:nvPr/>
                </p:nvSpPr>
                <p:spPr>
                  <a:xfrm>
                    <a:off x="3329167" y="3834289"/>
                    <a:ext cx="216488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4" h="549" extrusionOk="0">
                        <a:moveTo>
                          <a:pt x="36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704" y="548"/>
                        </a:lnTo>
                        <a:cubicBezTo>
                          <a:pt x="10692" y="370"/>
                          <a:pt x="10680" y="179"/>
                          <a:pt x="106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3" name="Google Shape;3533;p71"/>
                  <p:cNvSpPr/>
                  <p:nvPr/>
                </p:nvSpPr>
                <p:spPr>
                  <a:xfrm>
                    <a:off x="3327954" y="3858862"/>
                    <a:ext cx="218915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48" extrusionOk="0">
                        <a:moveTo>
                          <a:pt x="25" y="0"/>
                        </a:moveTo>
                        <a:cubicBezTo>
                          <a:pt x="13" y="191"/>
                          <a:pt x="1" y="369"/>
                          <a:pt x="1" y="548"/>
                        </a:cubicBezTo>
                        <a:lnTo>
                          <a:pt x="10823" y="548"/>
                        </a:lnTo>
                        <a:cubicBezTo>
                          <a:pt x="10812" y="369"/>
                          <a:pt x="10800" y="191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4" name="Google Shape;3534;p71"/>
                  <p:cNvSpPr/>
                  <p:nvPr/>
                </p:nvSpPr>
                <p:spPr>
                  <a:xfrm>
                    <a:off x="3326518" y="3883415"/>
                    <a:ext cx="22178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6" h="549" extrusionOk="0">
                        <a:moveTo>
                          <a:pt x="36" y="0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966" y="548"/>
                        </a:lnTo>
                        <a:lnTo>
                          <a:pt x="1093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5" name="Google Shape;3535;p71"/>
                  <p:cNvSpPr/>
                  <p:nvPr/>
                </p:nvSpPr>
                <p:spPr>
                  <a:xfrm>
                    <a:off x="3325062" y="3908211"/>
                    <a:ext cx="224942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2" h="549" extrusionOk="0">
                        <a:moveTo>
                          <a:pt x="37" y="1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1121" y="548"/>
                        </a:lnTo>
                        <a:cubicBezTo>
                          <a:pt x="11109" y="358"/>
                          <a:pt x="11097" y="179"/>
                          <a:pt x="1108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6" name="Google Shape;3536;p71"/>
                  <p:cNvSpPr/>
                  <p:nvPr/>
                </p:nvSpPr>
                <p:spPr>
                  <a:xfrm>
                    <a:off x="3323383" y="3932785"/>
                    <a:ext cx="227814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4" h="548" extrusionOk="0">
                        <a:moveTo>
                          <a:pt x="36" y="0"/>
                        </a:moveTo>
                        <a:lnTo>
                          <a:pt x="0" y="548"/>
                        </a:lnTo>
                        <a:lnTo>
                          <a:pt x="11264" y="548"/>
                        </a:lnTo>
                        <a:lnTo>
                          <a:pt x="1122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7" name="Google Shape;3537;p71"/>
                  <p:cNvSpPr/>
                  <p:nvPr/>
                </p:nvSpPr>
                <p:spPr>
                  <a:xfrm>
                    <a:off x="3321947" y="3957338"/>
                    <a:ext cx="230949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19" h="549" extrusionOk="0">
                        <a:moveTo>
                          <a:pt x="36" y="1"/>
                        </a:moveTo>
                        <a:lnTo>
                          <a:pt x="0" y="548"/>
                        </a:lnTo>
                        <a:lnTo>
                          <a:pt x="11418" y="548"/>
                        </a:lnTo>
                        <a:cubicBezTo>
                          <a:pt x="11406" y="370"/>
                          <a:pt x="11394" y="179"/>
                          <a:pt x="1138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8" name="Google Shape;3538;p71"/>
                  <p:cNvSpPr/>
                  <p:nvPr/>
                </p:nvSpPr>
                <p:spPr>
                  <a:xfrm>
                    <a:off x="3320248" y="3982154"/>
                    <a:ext cx="234327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86" h="548" extrusionOk="0">
                        <a:moveTo>
                          <a:pt x="48" y="0"/>
                        </a:moveTo>
                        <a:cubicBezTo>
                          <a:pt x="25" y="179"/>
                          <a:pt x="13" y="357"/>
                          <a:pt x="1" y="548"/>
                        </a:cubicBezTo>
                        <a:lnTo>
                          <a:pt x="11585" y="548"/>
                        </a:lnTo>
                        <a:cubicBezTo>
                          <a:pt x="11574" y="357"/>
                          <a:pt x="11562" y="179"/>
                          <a:pt x="115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89" name="Google Shape;3539;p71"/>
                  <p:cNvSpPr/>
                  <p:nvPr/>
                </p:nvSpPr>
                <p:spPr>
                  <a:xfrm>
                    <a:off x="3318327" y="4006464"/>
                    <a:ext cx="23792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4" h="549" extrusionOk="0">
                        <a:moveTo>
                          <a:pt x="48" y="1"/>
                        </a:moveTo>
                        <a:lnTo>
                          <a:pt x="0" y="548"/>
                        </a:lnTo>
                        <a:lnTo>
                          <a:pt x="11764" y="548"/>
                        </a:lnTo>
                        <a:lnTo>
                          <a:pt x="117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90" name="Google Shape;3540;p71"/>
                  <p:cNvSpPr/>
                  <p:nvPr/>
                </p:nvSpPr>
                <p:spPr>
                  <a:xfrm>
                    <a:off x="3316648" y="4031017"/>
                    <a:ext cx="24154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3" h="549" extrusionOk="0">
                        <a:moveTo>
                          <a:pt x="36" y="1"/>
                        </a:moveTo>
                        <a:lnTo>
                          <a:pt x="0" y="549"/>
                        </a:lnTo>
                        <a:lnTo>
                          <a:pt x="11942" y="549"/>
                        </a:lnTo>
                        <a:cubicBezTo>
                          <a:pt x="11930" y="370"/>
                          <a:pt x="11918" y="191"/>
                          <a:pt x="118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391" name="Google Shape;3541;p71"/>
                  <p:cNvSpPr/>
                  <p:nvPr/>
                </p:nvSpPr>
                <p:spPr>
                  <a:xfrm>
                    <a:off x="3314706" y="4055834"/>
                    <a:ext cx="245410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4" h="548" extrusionOk="0">
                        <a:moveTo>
                          <a:pt x="48" y="0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2133" y="548"/>
                        </a:lnTo>
                        <a:cubicBezTo>
                          <a:pt x="12121" y="358"/>
                          <a:pt x="12098" y="179"/>
                          <a:pt x="120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392" name="Google Shape;3542;p71"/>
              <p:cNvGrpSpPr/>
              <p:nvPr/>
            </p:nvGrpSpPr>
            <p:grpSpPr>
              <a:xfrm>
                <a:off x="890388" y="608998"/>
                <a:ext cx="154800" cy="400545"/>
                <a:chOff x="890388" y="614563"/>
                <a:chExt cx="154800" cy="400545"/>
              </a:xfrm>
            </p:grpSpPr>
            <p:sp>
              <p:nvSpPr>
                <p:cNvPr id="13393" name="Google Shape;3543;p71"/>
                <p:cNvSpPr/>
                <p:nvPr/>
              </p:nvSpPr>
              <p:spPr>
                <a:xfrm>
                  <a:off x="890388" y="904109"/>
                  <a:ext cx="154800" cy="11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94" name="Google Shape;3544;p71"/>
                <p:cNvSpPr/>
                <p:nvPr/>
              </p:nvSpPr>
              <p:spPr>
                <a:xfrm>
                  <a:off x="954375" y="614563"/>
                  <a:ext cx="26700" cy="290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13395" name="Google Shape;3545;p71"/>
            <p:cNvGrpSpPr/>
            <p:nvPr/>
          </p:nvGrpSpPr>
          <p:grpSpPr>
            <a:xfrm>
              <a:off x="5721592" y="2709839"/>
              <a:ext cx="1379364" cy="1860249"/>
              <a:chOff x="3500712" y="367419"/>
              <a:chExt cx="3380794" cy="4559433"/>
            </a:xfrm>
          </p:grpSpPr>
          <p:grpSp>
            <p:nvGrpSpPr>
              <p:cNvPr id="13396" name="Google Shape;3546;p71"/>
              <p:cNvGrpSpPr/>
              <p:nvPr/>
            </p:nvGrpSpPr>
            <p:grpSpPr>
              <a:xfrm>
                <a:off x="6113242" y="3419140"/>
                <a:ext cx="768264" cy="1357192"/>
                <a:chOff x="461029" y="2736249"/>
                <a:chExt cx="733917" cy="2078077"/>
              </a:xfrm>
            </p:grpSpPr>
            <p:sp>
              <p:nvSpPr>
                <p:cNvPr id="13397" name="Google Shape;3547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98" name="Google Shape;3548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399" name="Google Shape;3549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400" name="Google Shape;3550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13401" name="Google Shape;3551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02" name="Google Shape;3552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03" name="Google Shape;3553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04" name="Google Shape;3554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05" name="Google Shape;3555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06" name="Google Shape;3556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07" name="Google Shape;3557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08" name="Google Shape;3558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09" name="Google Shape;3559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10" name="Google Shape;3560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11" name="Google Shape;3561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12" name="Google Shape;3562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13" name="Google Shape;3563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14" name="Google Shape;3564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15" name="Google Shape;3565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16" name="Google Shape;3566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417" name="Google Shape;3567;p71"/>
              <p:cNvGrpSpPr/>
              <p:nvPr/>
            </p:nvGrpSpPr>
            <p:grpSpPr>
              <a:xfrm>
                <a:off x="3500712" y="3195284"/>
                <a:ext cx="787963" cy="1599541"/>
                <a:chOff x="2245450" y="435300"/>
                <a:chExt cx="882575" cy="2525325"/>
              </a:xfrm>
            </p:grpSpPr>
            <p:sp>
              <p:nvSpPr>
                <p:cNvPr id="13418" name="Google Shape;3568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19" name="Google Shape;3569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20" name="Google Shape;3570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421" name="Google Shape;3571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13422" name="Google Shape;3572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23" name="Google Shape;3573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24" name="Google Shape;3574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25" name="Google Shape;3575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26" name="Google Shape;3576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27" name="Google Shape;3577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428" name="Google Shape;3578;p71"/>
              <p:cNvGrpSpPr/>
              <p:nvPr/>
            </p:nvGrpSpPr>
            <p:grpSpPr>
              <a:xfrm>
                <a:off x="4222069" y="367419"/>
                <a:ext cx="1438961" cy="4559433"/>
                <a:chOff x="6286425" y="411894"/>
                <a:chExt cx="1438961" cy="4559433"/>
              </a:xfrm>
            </p:grpSpPr>
            <p:sp>
              <p:nvSpPr>
                <p:cNvPr id="13429" name="Google Shape;3579;p71"/>
                <p:cNvSpPr/>
                <p:nvPr/>
              </p:nvSpPr>
              <p:spPr>
                <a:xfrm>
                  <a:off x="6335458" y="4312296"/>
                  <a:ext cx="1340896" cy="659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1" h="12002" extrusionOk="0">
                      <a:moveTo>
                        <a:pt x="1" y="0"/>
                      </a:moveTo>
                      <a:lnTo>
                        <a:pt x="1" y="12002"/>
                      </a:lnTo>
                      <a:lnTo>
                        <a:pt x="24421" y="12002"/>
                      </a:lnTo>
                      <a:lnTo>
                        <a:pt x="244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0" name="Google Shape;3580;p71"/>
                <p:cNvSpPr/>
                <p:nvPr/>
              </p:nvSpPr>
              <p:spPr>
                <a:xfrm>
                  <a:off x="6286425" y="4783635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58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58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1" name="Google Shape;3581;p71"/>
                <p:cNvSpPr/>
                <p:nvPr/>
              </p:nvSpPr>
              <p:spPr>
                <a:xfrm>
                  <a:off x="6286425" y="4595352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2" name="Google Shape;3582;p71"/>
                <p:cNvSpPr/>
                <p:nvPr/>
              </p:nvSpPr>
              <p:spPr>
                <a:xfrm>
                  <a:off x="6286425" y="4406410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3" name="Google Shape;3583;p71"/>
                <p:cNvSpPr/>
                <p:nvPr/>
              </p:nvSpPr>
              <p:spPr>
                <a:xfrm>
                  <a:off x="6947414" y="2261447"/>
                  <a:ext cx="116404" cy="188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4291" extrusionOk="0">
                      <a:moveTo>
                        <a:pt x="0" y="1"/>
                      </a:moveTo>
                      <a:lnTo>
                        <a:pt x="0" y="34290"/>
                      </a:lnTo>
                      <a:lnTo>
                        <a:pt x="2119" y="34290"/>
                      </a:lnTo>
                      <a:lnTo>
                        <a:pt x="21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4" name="Google Shape;3584;p71"/>
                <p:cNvSpPr/>
                <p:nvPr/>
              </p:nvSpPr>
              <p:spPr>
                <a:xfrm>
                  <a:off x="6864392" y="3319213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67"/>
                        <a:pt x="0" y="382"/>
                      </a:cubicBezTo>
                      <a:cubicBezTo>
                        <a:pt x="0" y="584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84"/>
                        <a:pt x="5155" y="382"/>
                      </a:cubicBezTo>
                      <a:cubicBezTo>
                        <a:pt x="5155" y="167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5" name="Google Shape;3585;p71"/>
                <p:cNvSpPr/>
                <p:nvPr/>
              </p:nvSpPr>
              <p:spPr>
                <a:xfrm>
                  <a:off x="6864392" y="3194350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79"/>
                        <a:pt x="0" y="382"/>
                      </a:cubicBezTo>
                      <a:cubicBezTo>
                        <a:pt x="0" y="596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96"/>
                        <a:pt x="5155" y="382"/>
                      </a:cubicBezTo>
                      <a:cubicBezTo>
                        <a:pt x="5155" y="179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6" name="Google Shape;3586;p71"/>
                <p:cNvSpPr/>
                <p:nvPr/>
              </p:nvSpPr>
              <p:spPr>
                <a:xfrm>
                  <a:off x="6994470" y="411894"/>
                  <a:ext cx="22951" cy="977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802" extrusionOk="0">
                      <a:moveTo>
                        <a:pt x="195" y="1"/>
                      </a:moveTo>
                      <a:cubicBezTo>
                        <a:pt x="85" y="1"/>
                        <a:pt x="0" y="92"/>
                        <a:pt x="0" y="204"/>
                      </a:cubicBezTo>
                      <a:lnTo>
                        <a:pt x="0" y="17802"/>
                      </a:lnTo>
                      <a:lnTo>
                        <a:pt x="417" y="17802"/>
                      </a:lnTo>
                      <a:lnTo>
                        <a:pt x="417" y="204"/>
                      </a:lnTo>
                      <a:cubicBezTo>
                        <a:pt x="417" y="85"/>
                        <a:pt x="322" y="2"/>
                        <a:pt x="215" y="2"/>
                      </a:cubicBezTo>
                      <a:cubicBezTo>
                        <a:pt x="208" y="1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7" name="Google Shape;3587;p71"/>
                <p:cNvSpPr/>
                <p:nvPr/>
              </p:nvSpPr>
              <p:spPr>
                <a:xfrm>
                  <a:off x="6974868" y="1224601"/>
                  <a:ext cx="62155" cy="45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8323" extrusionOk="0">
                      <a:moveTo>
                        <a:pt x="572" y="0"/>
                      </a:moveTo>
                      <a:cubicBezTo>
                        <a:pt x="250" y="0"/>
                        <a:pt x="0" y="250"/>
                        <a:pt x="0" y="560"/>
                      </a:cubicBezTo>
                      <a:lnTo>
                        <a:pt x="0" y="8323"/>
                      </a:lnTo>
                      <a:lnTo>
                        <a:pt x="1131" y="8323"/>
                      </a:lnTo>
                      <a:lnTo>
                        <a:pt x="1131" y="560"/>
                      </a:lnTo>
                      <a:cubicBezTo>
                        <a:pt x="1131" y="250"/>
                        <a:pt x="881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8" name="Google Shape;3588;p71"/>
                <p:cNvSpPr/>
                <p:nvPr/>
              </p:nvSpPr>
              <p:spPr>
                <a:xfrm>
                  <a:off x="6851269" y="1669803"/>
                  <a:ext cx="309294" cy="145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2644" extrusionOk="0">
                      <a:moveTo>
                        <a:pt x="1" y="0"/>
                      </a:moveTo>
                      <a:lnTo>
                        <a:pt x="1" y="2644"/>
                      </a:lnTo>
                      <a:lnTo>
                        <a:pt x="5633" y="2644"/>
                      </a:lnTo>
                      <a:lnTo>
                        <a:pt x="56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39" name="Google Shape;3589;p71"/>
                <p:cNvSpPr/>
                <p:nvPr/>
              </p:nvSpPr>
              <p:spPr>
                <a:xfrm>
                  <a:off x="6816622" y="1785496"/>
                  <a:ext cx="378587" cy="15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2823" extrusionOk="0">
                      <a:moveTo>
                        <a:pt x="1" y="1"/>
                      </a:moveTo>
                      <a:lnTo>
                        <a:pt x="1" y="2823"/>
                      </a:lnTo>
                      <a:lnTo>
                        <a:pt x="6895" y="2823"/>
                      </a:lnTo>
                      <a:lnTo>
                        <a:pt x="68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0" name="Google Shape;3590;p71"/>
                <p:cNvSpPr/>
                <p:nvPr/>
              </p:nvSpPr>
              <p:spPr>
                <a:xfrm>
                  <a:off x="6741452" y="1875053"/>
                  <a:ext cx="528924" cy="48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3" h="8800" extrusionOk="0">
                      <a:moveTo>
                        <a:pt x="1" y="1"/>
                      </a:moveTo>
                      <a:lnTo>
                        <a:pt x="1" y="4073"/>
                      </a:lnTo>
                      <a:lnTo>
                        <a:pt x="1" y="4740"/>
                      </a:lnTo>
                      <a:lnTo>
                        <a:pt x="1" y="8800"/>
                      </a:lnTo>
                      <a:lnTo>
                        <a:pt x="9633" y="8800"/>
                      </a:lnTo>
                      <a:lnTo>
                        <a:pt x="9633" y="4740"/>
                      </a:lnTo>
                      <a:lnTo>
                        <a:pt x="9633" y="4073"/>
                      </a:lnTo>
                      <a:lnTo>
                        <a:pt x="963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1" name="Google Shape;3591;p71"/>
                <p:cNvSpPr/>
                <p:nvPr/>
              </p:nvSpPr>
              <p:spPr>
                <a:xfrm>
                  <a:off x="6722509" y="2284344"/>
                  <a:ext cx="56686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7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34"/>
                      </a:cubicBezTo>
                      <a:cubicBezTo>
                        <a:pt x="0" y="524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24"/>
                        <a:pt x="10323" y="334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2" name="Google Shape;3592;p71"/>
                <p:cNvSpPr/>
                <p:nvPr/>
              </p:nvSpPr>
              <p:spPr>
                <a:xfrm>
                  <a:off x="6722509" y="2209778"/>
                  <a:ext cx="566865" cy="3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80" extrusionOk="0">
                      <a:moveTo>
                        <a:pt x="334" y="1"/>
                      </a:moveTo>
                      <a:cubicBezTo>
                        <a:pt x="143" y="1"/>
                        <a:pt x="0" y="156"/>
                        <a:pt x="0" y="334"/>
                      </a:cubicBezTo>
                      <a:cubicBezTo>
                        <a:pt x="0" y="525"/>
                        <a:pt x="143" y="680"/>
                        <a:pt x="334" y="680"/>
                      </a:cubicBezTo>
                      <a:lnTo>
                        <a:pt x="9990" y="680"/>
                      </a:lnTo>
                      <a:cubicBezTo>
                        <a:pt x="10180" y="680"/>
                        <a:pt x="10323" y="525"/>
                        <a:pt x="10323" y="334"/>
                      </a:cubicBezTo>
                      <a:cubicBezTo>
                        <a:pt x="10323" y="156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3" name="Google Shape;3593;p71"/>
                <p:cNvSpPr/>
                <p:nvPr/>
              </p:nvSpPr>
              <p:spPr>
                <a:xfrm>
                  <a:off x="6722509" y="2135925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2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2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4" name="Google Shape;3594;p71"/>
                <p:cNvSpPr/>
                <p:nvPr/>
              </p:nvSpPr>
              <p:spPr>
                <a:xfrm>
                  <a:off x="6722509" y="2060755"/>
                  <a:ext cx="566865" cy="37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79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46"/>
                      </a:cubicBezTo>
                      <a:cubicBezTo>
                        <a:pt x="0" y="524"/>
                        <a:pt x="143" y="679"/>
                        <a:pt x="334" y="679"/>
                      </a:cubicBezTo>
                      <a:lnTo>
                        <a:pt x="9990" y="679"/>
                      </a:lnTo>
                      <a:cubicBezTo>
                        <a:pt x="10180" y="679"/>
                        <a:pt x="10323" y="524"/>
                        <a:pt x="10323" y="346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5" name="Google Shape;3595;p71"/>
                <p:cNvSpPr/>
                <p:nvPr/>
              </p:nvSpPr>
              <p:spPr>
                <a:xfrm>
                  <a:off x="6722509" y="1986847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4"/>
                        <a:pt x="0" y="334"/>
                      </a:cubicBezTo>
                      <a:cubicBezTo>
                        <a:pt x="0" y="513"/>
                        <a:pt x="143" y="668"/>
                        <a:pt x="334" y="668"/>
                      </a:cubicBezTo>
                      <a:lnTo>
                        <a:pt x="9990" y="668"/>
                      </a:lnTo>
                      <a:cubicBezTo>
                        <a:pt x="10180" y="668"/>
                        <a:pt x="10323" y="513"/>
                        <a:pt x="10323" y="334"/>
                      </a:cubicBezTo>
                      <a:cubicBezTo>
                        <a:pt x="10323" y="144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6" name="Google Shape;3596;p71"/>
                <p:cNvSpPr/>
                <p:nvPr/>
              </p:nvSpPr>
              <p:spPr>
                <a:xfrm>
                  <a:off x="6722509" y="1912336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3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3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7" name="Google Shape;3597;p71"/>
                <p:cNvSpPr/>
                <p:nvPr/>
              </p:nvSpPr>
              <p:spPr>
                <a:xfrm>
                  <a:off x="6766984" y="4076957"/>
                  <a:ext cx="477915" cy="235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4287" extrusionOk="0">
                      <a:moveTo>
                        <a:pt x="0" y="0"/>
                      </a:moveTo>
                      <a:lnTo>
                        <a:pt x="0" y="4286"/>
                      </a:lnTo>
                      <a:lnTo>
                        <a:pt x="8704" y="4286"/>
                      </a:lnTo>
                      <a:lnTo>
                        <a:pt x="87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8" name="Google Shape;3598;p71"/>
                <p:cNvSpPr/>
                <p:nvPr/>
              </p:nvSpPr>
              <p:spPr>
                <a:xfrm>
                  <a:off x="6749963" y="4245582"/>
                  <a:ext cx="511958" cy="32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7" extrusionOk="0">
                      <a:moveTo>
                        <a:pt x="298" y="1"/>
                      </a:moveTo>
                      <a:cubicBezTo>
                        <a:pt x="131" y="1"/>
                        <a:pt x="0" y="132"/>
                        <a:pt x="0" y="299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9"/>
                      </a:cubicBezTo>
                      <a:cubicBezTo>
                        <a:pt x="9323" y="132"/>
                        <a:pt x="9192" y="1"/>
                        <a:pt x="9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49" name="Google Shape;3599;p71"/>
                <p:cNvSpPr/>
                <p:nvPr/>
              </p:nvSpPr>
              <p:spPr>
                <a:xfrm>
                  <a:off x="6749963" y="4178923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50" name="Google Shape;3600;p71"/>
                <p:cNvSpPr/>
                <p:nvPr/>
              </p:nvSpPr>
              <p:spPr>
                <a:xfrm>
                  <a:off x="6749963" y="4111604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53"/>
                        <a:pt x="131" y="595"/>
                        <a:pt x="298" y="595"/>
                      </a:cubicBezTo>
                      <a:lnTo>
                        <a:pt x="9025" y="595"/>
                      </a:lnTo>
                      <a:cubicBezTo>
                        <a:pt x="9192" y="595"/>
                        <a:pt x="9323" y="453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13451" name="Google Shape;3601;p71"/>
              <p:cNvGrpSpPr/>
              <p:nvPr/>
            </p:nvGrpSpPr>
            <p:grpSpPr>
              <a:xfrm>
                <a:off x="4091150" y="1980705"/>
                <a:ext cx="661785" cy="2788940"/>
                <a:chOff x="-25" y="2025180"/>
                <a:chExt cx="661785" cy="2788940"/>
              </a:xfrm>
            </p:grpSpPr>
            <p:sp>
              <p:nvSpPr>
                <p:cNvPr id="13452" name="Google Shape;3602;p71"/>
                <p:cNvSpPr/>
                <p:nvPr/>
              </p:nvSpPr>
              <p:spPr>
                <a:xfrm>
                  <a:off x="40072" y="2025180"/>
                  <a:ext cx="581625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6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8145" y="92809"/>
                      </a:lnTo>
                      <a:lnTo>
                        <a:pt x="181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53" name="Google Shape;3603;p71"/>
                <p:cNvSpPr/>
                <p:nvPr/>
              </p:nvSpPr>
              <p:spPr>
                <a:xfrm>
                  <a:off x="-25" y="2025180"/>
                  <a:ext cx="40130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92810" extrusionOk="0">
                      <a:moveTo>
                        <a:pt x="1" y="0"/>
                      </a:moveTo>
                      <a:lnTo>
                        <a:pt x="1" y="92809"/>
                      </a:lnTo>
                      <a:lnTo>
                        <a:pt x="1251" y="92809"/>
                      </a:lnTo>
                      <a:lnTo>
                        <a:pt x="12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454" name="Google Shape;3604;p71"/>
                <p:cNvSpPr/>
                <p:nvPr/>
              </p:nvSpPr>
              <p:spPr>
                <a:xfrm>
                  <a:off x="621662" y="2025180"/>
                  <a:ext cx="40098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250" y="92809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455" name="Google Shape;3605;p71"/>
                <p:cNvGrpSpPr/>
                <p:nvPr/>
              </p:nvGrpSpPr>
              <p:grpSpPr>
                <a:xfrm>
                  <a:off x="87770" y="2111384"/>
                  <a:ext cx="486204" cy="2596440"/>
                  <a:chOff x="509875" y="2508475"/>
                  <a:chExt cx="379225" cy="2160100"/>
                </a:xfrm>
              </p:grpSpPr>
              <p:sp>
                <p:nvSpPr>
                  <p:cNvPr id="13456" name="Google Shape;3606;p71"/>
                  <p:cNvSpPr/>
                  <p:nvPr/>
                </p:nvSpPr>
                <p:spPr>
                  <a:xfrm>
                    <a:off x="509875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57" name="Google Shape;3607;p71"/>
                  <p:cNvSpPr/>
                  <p:nvPr/>
                </p:nvSpPr>
                <p:spPr>
                  <a:xfrm>
                    <a:off x="7161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58" name="Google Shape;3608;p71"/>
                  <p:cNvSpPr/>
                  <p:nvPr/>
                </p:nvSpPr>
                <p:spPr>
                  <a:xfrm>
                    <a:off x="6128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59" name="Google Shape;3609;p71"/>
                  <p:cNvSpPr/>
                  <p:nvPr/>
                </p:nvSpPr>
                <p:spPr>
                  <a:xfrm>
                    <a:off x="819150" y="2508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0" name="Google Shape;3610;p71"/>
                  <p:cNvSpPr/>
                  <p:nvPr/>
                </p:nvSpPr>
                <p:spPr>
                  <a:xfrm>
                    <a:off x="509875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1" name="Google Shape;3611;p71"/>
                  <p:cNvSpPr/>
                  <p:nvPr/>
                </p:nvSpPr>
                <p:spPr>
                  <a:xfrm>
                    <a:off x="7161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2" name="Google Shape;3612;p71"/>
                  <p:cNvSpPr/>
                  <p:nvPr/>
                </p:nvSpPr>
                <p:spPr>
                  <a:xfrm>
                    <a:off x="6128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3" name="Google Shape;3613;p71"/>
                  <p:cNvSpPr/>
                  <p:nvPr/>
                </p:nvSpPr>
                <p:spPr>
                  <a:xfrm>
                    <a:off x="819150" y="2607900"/>
                    <a:ext cx="69950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4" name="Google Shape;3614;p71"/>
                  <p:cNvSpPr/>
                  <p:nvPr/>
                </p:nvSpPr>
                <p:spPr>
                  <a:xfrm>
                    <a:off x="509875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5" name="Google Shape;3615;p71"/>
                  <p:cNvSpPr/>
                  <p:nvPr/>
                </p:nvSpPr>
                <p:spPr>
                  <a:xfrm>
                    <a:off x="7161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6" name="Google Shape;3616;p71"/>
                  <p:cNvSpPr/>
                  <p:nvPr/>
                </p:nvSpPr>
                <p:spPr>
                  <a:xfrm>
                    <a:off x="6128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7" name="Google Shape;3617;p71"/>
                  <p:cNvSpPr/>
                  <p:nvPr/>
                </p:nvSpPr>
                <p:spPr>
                  <a:xfrm>
                    <a:off x="819150" y="2707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8" name="Google Shape;3618;p71"/>
                  <p:cNvSpPr/>
                  <p:nvPr/>
                </p:nvSpPr>
                <p:spPr>
                  <a:xfrm>
                    <a:off x="509875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69" name="Google Shape;3619;p71"/>
                  <p:cNvSpPr/>
                  <p:nvPr/>
                </p:nvSpPr>
                <p:spPr>
                  <a:xfrm>
                    <a:off x="7161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0" name="Google Shape;3620;p71"/>
                  <p:cNvSpPr/>
                  <p:nvPr/>
                </p:nvSpPr>
                <p:spPr>
                  <a:xfrm>
                    <a:off x="6128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1" name="Google Shape;3621;p71"/>
                  <p:cNvSpPr/>
                  <p:nvPr/>
                </p:nvSpPr>
                <p:spPr>
                  <a:xfrm>
                    <a:off x="819150" y="28070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2" name="Google Shape;3622;p71"/>
                  <p:cNvSpPr/>
                  <p:nvPr/>
                </p:nvSpPr>
                <p:spPr>
                  <a:xfrm>
                    <a:off x="509875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3" name="Google Shape;3623;p71"/>
                  <p:cNvSpPr/>
                  <p:nvPr/>
                </p:nvSpPr>
                <p:spPr>
                  <a:xfrm>
                    <a:off x="7161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4" name="Google Shape;3624;p71"/>
                  <p:cNvSpPr/>
                  <p:nvPr/>
                </p:nvSpPr>
                <p:spPr>
                  <a:xfrm>
                    <a:off x="6128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5" name="Google Shape;3625;p71"/>
                  <p:cNvSpPr/>
                  <p:nvPr/>
                </p:nvSpPr>
                <p:spPr>
                  <a:xfrm>
                    <a:off x="819150" y="29067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6" name="Google Shape;3626;p71"/>
                  <p:cNvSpPr/>
                  <p:nvPr/>
                </p:nvSpPr>
                <p:spPr>
                  <a:xfrm>
                    <a:off x="509875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7" name="Google Shape;3627;p71"/>
                  <p:cNvSpPr/>
                  <p:nvPr/>
                </p:nvSpPr>
                <p:spPr>
                  <a:xfrm>
                    <a:off x="7161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8" name="Google Shape;3628;p71"/>
                  <p:cNvSpPr/>
                  <p:nvPr/>
                </p:nvSpPr>
                <p:spPr>
                  <a:xfrm>
                    <a:off x="6128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79" name="Google Shape;3629;p71"/>
                  <p:cNvSpPr/>
                  <p:nvPr/>
                </p:nvSpPr>
                <p:spPr>
                  <a:xfrm>
                    <a:off x="819150" y="30061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0" name="Google Shape;3630;p71"/>
                  <p:cNvSpPr/>
                  <p:nvPr/>
                </p:nvSpPr>
                <p:spPr>
                  <a:xfrm>
                    <a:off x="509875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1" name="Google Shape;3631;p71"/>
                  <p:cNvSpPr/>
                  <p:nvPr/>
                </p:nvSpPr>
                <p:spPr>
                  <a:xfrm>
                    <a:off x="7161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2" name="Google Shape;3632;p71"/>
                  <p:cNvSpPr/>
                  <p:nvPr/>
                </p:nvSpPr>
                <p:spPr>
                  <a:xfrm>
                    <a:off x="6128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3" name="Google Shape;3633;p71"/>
                  <p:cNvSpPr/>
                  <p:nvPr/>
                </p:nvSpPr>
                <p:spPr>
                  <a:xfrm>
                    <a:off x="819150" y="31055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4" name="Google Shape;3634;p71"/>
                  <p:cNvSpPr/>
                  <p:nvPr/>
                </p:nvSpPr>
                <p:spPr>
                  <a:xfrm>
                    <a:off x="509875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5" name="Google Shape;3635;p71"/>
                  <p:cNvSpPr/>
                  <p:nvPr/>
                </p:nvSpPr>
                <p:spPr>
                  <a:xfrm>
                    <a:off x="7161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6" name="Google Shape;3636;p71"/>
                  <p:cNvSpPr/>
                  <p:nvPr/>
                </p:nvSpPr>
                <p:spPr>
                  <a:xfrm>
                    <a:off x="6128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7" name="Google Shape;3637;p71"/>
                  <p:cNvSpPr/>
                  <p:nvPr/>
                </p:nvSpPr>
                <p:spPr>
                  <a:xfrm>
                    <a:off x="819150" y="32052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8" name="Google Shape;3638;p71"/>
                  <p:cNvSpPr/>
                  <p:nvPr/>
                </p:nvSpPr>
                <p:spPr>
                  <a:xfrm>
                    <a:off x="509875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89" name="Google Shape;3639;p71"/>
                  <p:cNvSpPr/>
                  <p:nvPr/>
                </p:nvSpPr>
                <p:spPr>
                  <a:xfrm>
                    <a:off x="7161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0" name="Google Shape;3640;p71"/>
                  <p:cNvSpPr/>
                  <p:nvPr/>
                </p:nvSpPr>
                <p:spPr>
                  <a:xfrm>
                    <a:off x="6128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1" name="Google Shape;3641;p71"/>
                  <p:cNvSpPr/>
                  <p:nvPr/>
                </p:nvSpPr>
                <p:spPr>
                  <a:xfrm>
                    <a:off x="819150" y="33047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2" name="Google Shape;3642;p71"/>
                  <p:cNvSpPr/>
                  <p:nvPr/>
                </p:nvSpPr>
                <p:spPr>
                  <a:xfrm>
                    <a:off x="509875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3" name="Google Shape;3643;p71"/>
                  <p:cNvSpPr/>
                  <p:nvPr/>
                </p:nvSpPr>
                <p:spPr>
                  <a:xfrm>
                    <a:off x="7161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4" name="Google Shape;3644;p71"/>
                  <p:cNvSpPr/>
                  <p:nvPr/>
                </p:nvSpPr>
                <p:spPr>
                  <a:xfrm>
                    <a:off x="6128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5" name="Google Shape;3645;p71"/>
                  <p:cNvSpPr/>
                  <p:nvPr/>
                </p:nvSpPr>
                <p:spPr>
                  <a:xfrm>
                    <a:off x="819150" y="3404125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6" name="Google Shape;3646;p71"/>
                  <p:cNvSpPr/>
                  <p:nvPr/>
                </p:nvSpPr>
                <p:spPr>
                  <a:xfrm>
                    <a:off x="509875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7" name="Google Shape;3647;p71"/>
                  <p:cNvSpPr/>
                  <p:nvPr/>
                </p:nvSpPr>
                <p:spPr>
                  <a:xfrm>
                    <a:off x="7161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8" name="Google Shape;3648;p71"/>
                  <p:cNvSpPr/>
                  <p:nvPr/>
                </p:nvSpPr>
                <p:spPr>
                  <a:xfrm>
                    <a:off x="6128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499" name="Google Shape;3649;p71"/>
                  <p:cNvSpPr/>
                  <p:nvPr/>
                </p:nvSpPr>
                <p:spPr>
                  <a:xfrm>
                    <a:off x="819150" y="35038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0" name="Google Shape;3650;p71"/>
                  <p:cNvSpPr/>
                  <p:nvPr/>
                </p:nvSpPr>
                <p:spPr>
                  <a:xfrm>
                    <a:off x="509875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1" name="Google Shape;3651;p71"/>
                  <p:cNvSpPr/>
                  <p:nvPr/>
                </p:nvSpPr>
                <p:spPr>
                  <a:xfrm>
                    <a:off x="7161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2" name="Google Shape;3652;p71"/>
                  <p:cNvSpPr/>
                  <p:nvPr/>
                </p:nvSpPr>
                <p:spPr>
                  <a:xfrm>
                    <a:off x="6128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3" name="Google Shape;3653;p71"/>
                  <p:cNvSpPr/>
                  <p:nvPr/>
                </p:nvSpPr>
                <p:spPr>
                  <a:xfrm>
                    <a:off x="819150" y="36032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4" name="Google Shape;3654;p71"/>
                  <p:cNvSpPr/>
                  <p:nvPr/>
                </p:nvSpPr>
                <p:spPr>
                  <a:xfrm>
                    <a:off x="509875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5" name="Google Shape;3655;p71"/>
                  <p:cNvSpPr/>
                  <p:nvPr/>
                </p:nvSpPr>
                <p:spPr>
                  <a:xfrm>
                    <a:off x="7161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6" name="Google Shape;3656;p71"/>
                  <p:cNvSpPr/>
                  <p:nvPr/>
                </p:nvSpPr>
                <p:spPr>
                  <a:xfrm>
                    <a:off x="6128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7" name="Google Shape;3657;p71"/>
                  <p:cNvSpPr/>
                  <p:nvPr/>
                </p:nvSpPr>
                <p:spPr>
                  <a:xfrm>
                    <a:off x="819150" y="37029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8" name="Google Shape;3658;p71"/>
                  <p:cNvSpPr/>
                  <p:nvPr/>
                </p:nvSpPr>
                <p:spPr>
                  <a:xfrm>
                    <a:off x="509875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09" name="Google Shape;3659;p71"/>
                  <p:cNvSpPr/>
                  <p:nvPr/>
                </p:nvSpPr>
                <p:spPr>
                  <a:xfrm>
                    <a:off x="7161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0" name="Google Shape;3660;p71"/>
                  <p:cNvSpPr/>
                  <p:nvPr/>
                </p:nvSpPr>
                <p:spPr>
                  <a:xfrm>
                    <a:off x="6128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1" name="Google Shape;3661;p71"/>
                  <p:cNvSpPr/>
                  <p:nvPr/>
                </p:nvSpPr>
                <p:spPr>
                  <a:xfrm>
                    <a:off x="819150" y="38023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2" name="Google Shape;3662;p71"/>
                  <p:cNvSpPr/>
                  <p:nvPr/>
                </p:nvSpPr>
                <p:spPr>
                  <a:xfrm>
                    <a:off x="509875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3" name="Google Shape;3663;p71"/>
                  <p:cNvSpPr/>
                  <p:nvPr/>
                </p:nvSpPr>
                <p:spPr>
                  <a:xfrm>
                    <a:off x="7161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4" name="Google Shape;3664;p71"/>
                  <p:cNvSpPr/>
                  <p:nvPr/>
                </p:nvSpPr>
                <p:spPr>
                  <a:xfrm>
                    <a:off x="6128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5" name="Google Shape;3665;p71"/>
                  <p:cNvSpPr/>
                  <p:nvPr/>
                </p:nvSpPr>
                <p:spPr>
                  <a:xfrm>
                    <a:off x="819150" y="39018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6" name="Google Shape;3666;p71"/>
                  <p:cNvSpPr/>
                  <p:nvPr/>
                </p:nvSpPr>
                <p:spPr>
                  <a:xfrm>
                    <a:off x="509875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7" name="Google Shape;3667;p71"/>
                  <p:cNvSpPr/>
                  <p:nvPr/>
                </p:nvSpPr>
                <p:spPr>
                  <a:xfrm>
                    <a:off x="7161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8" name="Google Shape;3668;p71"/>
                  <p:cNvSpPr/>
                  <p:nvPr/>
                </p:nvSpPr>
                <p:spPr>
                  <a:xfrm>
                    <a:off x="6128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19" name="Google Shape;3669;p71"/>
                  <p:cNvSpPr/>
                  <p:nvPr/>
                </p:nvSpPr>
                <p:spPr>
                  <a:xfrm>
                    <a:off x="819150" y="40015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0" name="Google Shape;3670;p71"/>
                  <p:cNvSpPr/>
                  <p:nvPr/>
                </p:nvSpPr>
                <p:spPr>
                  <a:xfrm>
                    <a:off x="509875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1" name="Google Shape;3671;p71"/>
                  <p:cNvSpPr/>
                  <p:nvPr/>
                </p:nvSpPr>
                <p:spPr>
                  <a:xfrm>
                    <a:off x="7161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2" name="Google Shape;3672;p71"/>
                  <p:cNvSpPr/>
                  <p:nvPr/>
                </p:nvSpPr>
                <p:spPr>
                  <a:xfrm>
                    <a:off x="6128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3" name="Google Shape;3673;p71"/>
                  <p:cNvSpPr/>
                  <p:nvPr/>
                </p:nvSpPr>
                <p:spPr>
                  <a:xfrm>
                    <a:off x="819150" y="41009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4" name="Google Shape;3674;p71"/>
                  <p:cNvSpPr/>
                  <p:nvPr/>
                </p:nvSpPr>
                <p:spPr>
                  <a:xfrm>
                    <a:off x="509875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5" name="Google Shape;3675;p71"/>
                  <p:cNvSpPr/>
                  <p:nvPr/>
                </p:nvSpPr>
                <p:spPr>
                  <a:xfrm>
                    <a:off x="7161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6" name="Google Shape;3676;p71"/>
                  <p:cNvSpPr/>
                  <p:nvPr/>
                </p:nvSpPr>
                <p:spPr>
                  <a:xfrm>
                    <a:off x="6128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7" name="Google Shape;3677;p71"/>
                  <p:cNvSpPr/>
                  <p:nvPr/>
                </p:nvSpPr>
                <p:spPr>
                  <a:xfrm>
                    <a:off x="819150" y="42003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8" name="Google Shape;3678;p71"/>
                  <p:cNvSpPr/>
                  <p:nvPr/>
                </p:nvSpPr>
                <p:spPr>
                  <a:xfrm>
                    <a:off x="509875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29" name="Google Shape;3679;p71"/>
                  <p:cNvSpPr/>
                  <p:nvPr/>
                </p:nvSpPr>
                <p:spPr>
                  <a:xfrm>
                    <a:off x="7161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0" name="Google Shape;3680;p71"/>
                  <p:cNvSpPr/>
                  <p:nvPr/>
                </p:nvSpPr>
                <p:spPr>
                  <a:xfrm>
                    <a:off x="6128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1" name="Google Shape;3681;p71"/>
                  <p:cNvSpPr/>
                  <p:nvPr/>
                </p:nvSpPr>
                <p:spPr>
                  <a:xfrm>
                    <a:off x="819150" y="4300075"/>
                    <a:ext cx="69950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2" name="Google Shape;3682;p71"/>
                  <p:cNvSpPr/>
                  <p:nvPr/>
                </p:nvSpPr>
                <p:spPr>
                  <a:xfrm>
                    <a:off x="509875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3" name="Google Shape;3683;p71"/>
                  <p:cNvSpPr/>
                  <p:nvPr/>
                </p:nvSpPr>
                <p:spPr>
                  <a:xfrm>
                    <a:off x="7161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4" name="Google Shape;3684;p71"/>
                  <p:cNvSpPr/>
                  <p:nvPr/>
                </p:nvSpPr>
                <p:spPr>
                  <a:xfrm>
                    <a:off x="6128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5" name="Google Shape;3685;p71"/>
                  <p:cNvSpPr/>
                  <p:nvPr/>
                </p:nvSpPr>
                <p:spPr>
                  <a:xfrm>
                    <a:off x="819150" y="4399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6" name="Google Shape;3686;p71"/>
                  <p:cNvSpPr/>
                  <p:nvPr/>
                </p:nvSpPr>
                <p:spPr>
                  <a:xfrm>
                    <a:off x="509875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7" name="Google Shape;3687;p71"/>
                  <p:cNvSpPr/>
                  <p:nvPr/>
                </p:nvSpPr>
                <p:spPr>
                  <a:xfrm>
                    <a:off x="7161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8" name="Google Shape;3688;p71"/>
                  <p:cNvSpPr/>
                  <p:nvPr/>
                </p:nvSpPr>
                <p:spPr>
                  <a:xfrm>
                    <a:off x="6128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39" name="Google Shape;3689;p71"/>
                  <p:cNvSpPr/>
                  <p:nvPr/>
                </p:nvSpPr>
                <p:spPr>
                  <a:xfrm>
                    <a:off x="819150" y="4498900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40" name="Google Shape;3690;p71"/>
                  <p:cNvSpPr/>
                  <p:nvPr/>
                </p:nvSpPr>
                <p:spPr>
                  <a:xfrm>
                    <a:off x="509875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41" name="Google Shape;3691;p71"/>
                  <p:cNvSpPr/>
                  <p:nvPr/>
                </p:nvSpPr>
                <p:spPr>
                  <a:xfrm>
                    <a:off x="7161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42" name="Google Shape;3692;p71"/>
                  <p:cNvSpPr/>
                  <p:nvPr/>
                </p:nvSpPr>
                <p:spPr>
                  <a:xfrm>
                    <a:off x="6128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43" name="Google Shape;3693;p71"/>
                  <p:cNvSpPr/>
                  <p:nvPr/>
                </p:nvSpPr>
                <p:spPr>
                  <a:xfrm>
                    <a:off x="819150" y="4598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544" name="Google Shape;3694;p71"/>
              <p:cNvGrpSpPr/>
              <p:nvPr/>
            </p:nvGrpSpPr>
            <p:grpSpPr>
              <a:xfrm>
                <a:off x="5140070" y="1734224"/>
                <a:ext cx="1259611" cy="3035693"/>
                <a:chOff x="2245450" y="435300"/>
                <a:chExt cx="882575" cy="2525325"/>
              </a:xfrm>
            </p:grpSpPr>
            <p:sp>
              <p:nvSpPr>
                <p:cNvPr id="13545" name="Google Shape;3695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546" name="Google Shape;3696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547" name="Google Shape;3697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548" name="Google Shape;3698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13549" name="Google Shape;3699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50" name="Google Shape;3700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51" name="Google Shape;3701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52" name="Google Shape;3702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53" name="Google Shape;3703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54" name="Google Shape;3704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13555" name="Google Shape;3705;p71"/>
              <p:cNvGrpSpPr/>
              <p:nvPr/>
            </p:nvGrpSpPr>
            <p:grpSpPr>
              <a:xfrm>
                <a:off x="4568607" y="2864064"/>
                <a:ext cx="852004" cy="1905596"/>
                <a:chOff x="461029" y="2736249"/>
                <a:chExt cx="733917" cy="2078077"/>
              </a:xfrm>
            </p:grpSpPr>
            <p:sp>
              <p:nvSpPr>
                <p:cNvPr id="13556" name="Google Shape;3706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557" name="Google Shape;3707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3558" name="Google Shape;3708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13559" name="Google Shape;3709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13560" name="Google Shape;3710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61" name="Google Shape;3711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62" name="Google Shape;3712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63" name="Google Shape;3713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64" name="Google Shape;3714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65" name="Google Shape;3715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66" name="Google Shape;3716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67" name="Google Shape;3717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68" name="Google Shape;3718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69" name="Google Shape;3719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70" name="Google Shape;3720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71" name="Google Shape;3721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72" name="Google Shape;3722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73" name="Google Shape;3723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74" name="Google Shape;3724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13575" name="Google Shape;3725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</p:grpSp>
        <p:grpSp>
          <p:nvGrpSpPr>
            <p:cNvPr id="13576" name="Google Shape;3726;p71"/>
            <p:cNvGrpSpPr/>
            <p:nvPr/>
          </p:nvGrpSpPr>
          <p:grpSpPr>
            <a:xfrm>
              <a:off x="-350" y="4737555"/>
              <a:ext cx="9144000" cy="462078"/>
              <a:chOff x="-350" y="4536900"/>
              <a:chExt cx="9144000" cy="607118"/>
            </a:xfrm>
          </p:grpSpPr>
          <p:sp>
            <p:nvSpPr>
              <p:cNvPr id="13577" name="Google Shape;3727;p71"/>
              <p:cNvSpPr/>
              <p:nvPr/>
            </p:nvSpPr>
            <p:spPr>
              <a:xfrm>
                <a:off x="-350" y="4536900"/>
                <a:ext cx="424622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578" name="Google Shape;3728;p71"/>
              <p:cNvSpPr/>
              <p:nvPr/>
            </p:nvSpPr>
            <p:spPr>
              <a:xfrm flipH="1">
                <a:off x="4240409" y="4536925"/>
                <a:ext cx="490324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3579" name="Google Shape;3729;p71"/>
            <p:cNvSpPr/>
            <p:nvPr/>
          </p:nvSpPr>
          <p:spPr>
            <a:xfrm flipH="1">
              <a:off x="7363794" y="1641099"/>
              <a:ext cx="2836285" cy="2836285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80" name="Google Shape;3730;p71"/>
            <p:cNvSpPr/>
            <p:nvPr/>
          </p:nvSpPr>
          <p:spPr>
            <a:xfrm flipH="1">
              <a:off x="9444231" y="3172607"/>
              <a:ext cx="882090" cy="1286419"/>
            </a:xfrm>
            <a:custGeom>
              <a:avLst/>
              <a:gdLst/>
              <a:ahLst/>
              <a:cxnLst/>
              <a:rect l="l" t="t" r="r" b="b"/>
              <a:pathLst>
                <a:path w="38494" h="56151" extrusionOk="0">
                  <a:moveTo>
                    <a:pt x="37255" y="12598"/>
                  </a:moveTo>
                  <a:cubicBezTo>
                    <a:pt x="36029" y="12705"/>
                    <a:pt x="34279" y="11586"/>
                    <a:pt x="32755" y="10788"/>
                  </a:cubicBezTo>
                  <a:cubicBezTo>
                    <a:pt x="31219" y="9978"/>
                    <a:pt x="30385" y="9073"/>
                    <a:pt x="29159" y="7561"/>
                  </a:cubicBezTo>
                  <a:cubicBezTo>
                    <a:pt x="27933" y="6049"/>
                    <a:pt x="25063" y="6954"/>
                    <a:pt x="22706" y="6645"/>
                  </a:cubicBezTo>
                  <a:cubicBezTo>
                    <a:pt x="20348" y="6347"/>
                    <a:pt x="19932" y="4930"/>
                    <a:pt x="17372" y="4537"/>
                  </a:cubicBezTo>
                  <a:cubicBezTo>
                    <a:pt x="14800" y="4132"/>
                    <a:pt x="15110" y="2620"/>
                    <a:pt x="14491" y="1608"/>
                  </a:cubicBezTo>
                  <a:cubicBezTo>
                    <a:pt x="13883" y="596"/>
                    <a:pt x="11312" y="1"/>
                    <a:pt x="9264" y="299"/>
                  </a:cubicBezTo>
                  <a:cubicBezTo>
                    <a:pt x="7216" y="596"/>
                    <a:pt x="7883" y="2739"/>
                    <a:pt x="5251" y="3108"/>
                  </a:cubicBezTo>
                  <a:cubicBezTo>
                    <a:pt x="2620" y="3478"/>
                    <a:pt x="1" y="4037"/>
                    <a:pt x="1" y="4037"/>
                  </a:cubicBezTo>
                  <a:lnTo>
                    <a:pt x="1" y="56151"/>
                  </a:lnTo>
                  <a:cubicBezTo>
                    <a:pt x="32076" y="49507"/>
                    <a:pt x="38494" y="12502"/>
                    <a:pt x="37255" y="12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3581" name="Google Shape;3731;p71"/>
            <p:cNvGrpSpPr/>
            <p:nvPr/>
          </p:nvGrpSpPr>
          <p:grpSpPr>
            <a:xfrm flipH="1">
              <a:off x="7113157" y="2658532"/>
              <a:ext cx="1911888" cy="801424"/>
              <a:chOff x="1855275" y="1547350"/>
              <a:chExt cx="154800" cy="64900"/>
            </a:xfrm>
          </p:grpSpPr>
          <p:sp>
            <p:nvSpPr>
              <p:cNvPr id="13582" name="Google Shape;3732;p7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583" name="Google Shape;3733;p7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584" name="Google Shape;3734;p7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585" name="Google Shape;3735;p7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586" name="Google Shape;3736;p7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13587" name="Google Shape;3737;p71"/>
            <p:cNvSpPr/>
            <p:nvPr/>
          </p:nvSpPr>
          <p:spPr>
            <a:xfrm flipH="1">
              <a:off x="5858675" y="2820168"/>
              <a:ext cx="4475827" cy="2499137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88" name="Google Shape;3738;p71"/>
            <p:cNvSpPr/>
            <p:nvPr/>
          </p:nvSpPr>
          <p:spPr>
            <a:xfrm flipH="1">
              <a:off x="6238635" y="3329740"/>
              <a:ext cx="2390287" cy="1330613"/>
            </a:xfrm>
            <a:custGeom>
              <a:avLst/>
              <a:gdLst/>
              <a:ahLst/>
              <a:cxnLst/>
              <a:rect l="l" t="t" r="r" b="b"/>
              <a:pathLst>
                <a:path w="104311" h="58080" extrusionOk="0">
                  <a:moveTo>
                    <a:pt x="0" y="4906"/>
                  </a:moveTo>
                  <a:cubicBezTo>
                    <a:pt x="0" y="4906"/>
                    <a:pt x="1310" y="8133"/>
                    <a:pt x="5989" y="11538"/>
                  </a:cubicBezTo>
                  <a:cubicBezTo>
                    <a:pt x="10668" y="14943"/>
                    <a:pt x="12395" y="20789"/>
                    <a:pt x="15562" y="23480"/>
                  </a:cubicBezTo>
                  <a:cubicBezTo>
                    <a:pt x="18741" y="26171"/>
                    <a:pt x="21372" y="29933"/>
                    <a:pt x="19122" y="32267"/>
                  </a:cubicBezTo>
                  <a:cubicBezTo>
                    <a:pt x="16872" y="34589"/>
                    <a:pt x="15383" y="34410"/>
                    <a:pt x="15193" y="39256"/>
                  </a:cubicBezTo>
                  <a:cubicBezTo>
                    <a:pt x="15002" y="44102"/>
                    <a:pt x="15193" y="46971"/>
                    <a:pt x="11823" y="45530"/>
                  </a:cubicBezTo>
                  <a:cubicBezTo>
                    <a:pt x="8454" y="44102"/>
                    <a:pt x="4906" y="50186"/>
                    <a:pt x="5834" y="50186"/>
                  </a:cubicBezTo>
                  <a:cubicBezTo>
                    <a:pt x="6775" y="50186"/>
                    <a:pt x="9954" y="46780"/>
                    <a:pt x="12383" y="48400"/>
                  </a:cubicBezTo>
                  <a:cubicBezTo>
                    <a:pt x="14812" y="50019"/>
                    <a:pt x="18741" y="50186"/>
                    <a:pt x="19955" y="46792"/>
                  </a:cubicBezTo>
                  <a:cubicBezTo>
                    <a:pt x="21182" y="43387"/>
                    <a:pt x="25861" y="46614"/>
                    <a:pt x="27921" y="43030"/>
                  </a:cubicBezTo>
                  <a:cubicBezTo>
                    <a:pt x="29968" y="39446"/>
                    <a:pt x="38208" y="46078"/>
                    <a:pt x="36338" y="48578"/>
                  </a:cubicBezTo>
                  <a:cubicBezTo>
                    <a:pt x="34469" y="51079"/>
                    <a:pt x="29052" y="52876"/>
                    <a:pt x="31099" y="54305"/>
                  </a:cubicBezTo>
                  <a:cubicBezTo>
                    <a:pt x="33147" y="55746"/>
                    <a:pt x="35957" y="50007"/>
                    <a:pt x="38589" y="51448"/>
                  </a:cubicBezTo>
                  <a:cubicBezTo>
                    <a:pt x="41208" y="52876"/>
                    <a:pt x="50745" y="55496"/>
                    <a:pt x="56924" y="54543"/>
                  </a:cubicBezTo>
                  <a:cubicBezTo>
                    <a:pt x="63092" y="53591"/>
                    <a:pt x="68521" y="58080"/>
                    <a:pt x="69831" y="56103"/>
                  </a:cubicBezTo>
                  <a:cubicBezTo>
                    <a:pt x="71140" y="54127"/>
                    <a:pt x="60853" y="53591"/>
                    <a:pt x="62722" y="50721"/>
                  </a:cubicBezTo>
                  <a:cubicBezTo>
                    <a:pt x="64592" y="47864"/>
                    <a:pt x="70581" y="48578"/>
                    <a:pt x="73009" y="50721"/>
                  </a:cubicBezTo>
                  <a:cubicBezTo>
                    <a:pt x="75450" y="52876"/>
                    <a:pt x="83118" y="56639"/>
                    <a:pt x="86856" y="53591"/>
                  </a:cubicBezTo>
                  <a:cubicBezTo>
                    <a:pt x="90595" y="50543"/>
                    <a:pt x="101954" y="50721"/>
                    <a:pt x="103132" y="45530"/>
                  </a:cubicBezTo>
                  <a:cubicBezTo>
                    <a:pt x="104311" y="40327"/>
                    <a:pt x="94893" y="37458"/>
                    <a:pt x="94524" y="36386"/>
                  </a:cubicBezTo>
                  <a:cubicBezTo>
                    <a:pt x="94143" y="35315"/>
                    <a:pt x="96024" y="34767"/>
                    <a:pt x="87976" y="31005"/>
                  </a:cubicBezTo>
                  <a:cubicBezTo>
                    <a:pt x="80308" y="25814"/>
                    <a:pt x="82927" y="20611"/>
                    <a:pt x="77308" y="20789"/>
                  </a:cubicBezTo>
                  <a:cubicBezTo>
                    <a:pt x="71700" y="20980"/>
                    <a:pt x="67390" y="22051"/>
                    <a:pt x="62901" y="18467"/>
                  </a:cubicBezTo>
                  <a:cubicBezTo>
                    <a:pt x="58412" y="14872"/>
                    <a:pt x="53543" y="13788"/>
                    <a:pt x="50364" y="10562"/>
                  </a:cubicBezTo>
                  <a:cubicBezTo>
                    <a:pt x="47185" y="7347"/>
                    <a:pt x="43815" y="2692"/>
                    <a:pt x="41577" y="3406"/>
                  </a:cubicBezTo>
                  <a:cubicBezTo>
                    <a:pt x="39327" y="4120"/>
                    <a:pt x="38017" y="1430"/>
                    <a:pt x="35588" y="715"/>
                  </a:cubicBezTo>
                  <a:cubicBezTo>
                    <a:pt x="33159" y="1"/>
                    <a:pt x="29968" y="2870"/>
                    <a:pt x="29968" y="2870"/>
                  </a:cubicBezTo>
                  <a:cubicBezTo>
                    <a:pt x="29968" y="2870"/>
                    <a:pt x="34731" y="6514"/>
                    <a:pt x="36969" y="9562"/>
                  </a:cubicBezTo>
                  <a:cubicBezTo>
                    <a:pt x="39196" y="12598"/>
                    <a:pt x="40684" y="19896"/>
                    <a:pt x="40684" y="19896"/>
                  </a:cubicBezTo>
                  <a:cubicBezTo>
                    <a:pt x="40684" y="19896"/>
                    <a:pt x="37791" y="17586"/>
                    <a:pt x="33862" y="14717"/>
                  </a:cubicBezTo>
                  <a:cubicBezTo>
                    <a:pt x="29933" y="11848"/>
                    <a:pt x="21503" y="13872"/>
                    <a:pt x="15895" y="12252"/>
                  </a:cubicBezTo>
                  <a:cubicBezTo>
                    <a:pt x="10287" y="10645"/>
                    <a:pt x="9549" y="7776"/>
                    <a:pt x="0" y="49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89" name="Google Shape;3739;p71"/>
            <p:cNvSpPr/>
            <p:nvPr/>
          </p:nvSpPr>
          <p:spPr>
            <a:xfrm flipH="1">
              <a:off x="5932013" y="4392350"/>
              <a:ext cx="4402487" cy="763915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590" name="Google Shape;3740;p71"/>
            <p:cNvSpPr/>
            <p:nvPr/>
          </p:nvSpPr>
          <p:spPr>
            <a:xfrm>
              <a:off x="0" y="4392354"/>
              <a:ext cx="5937290" cy="757248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2294" name="Google Shape;3379;p71"/>
          <p:cNvGrpSpPr/>
          <p:nvPr/>
        </p:nvGrpSpPr>
        <p:grpSpPr>
          <a:xfrm>
            <a:off x="-350" y="1641099"/>
            <a:ext cx="10334851" cy="3678206"/>
            <a:chOff x="-350" y="1641099"/>
            <a:chExt cx="10334851" cy="3678206"/>
          </a:xfrm>
        </p:grpSpPr>
        <p:grpSp>
          <p:nvGrpSpPr>
            <p:cNvPr id="3384" name="Google Shape;3380;p71"/>
            <p:cNvGrpSpPr/>
            <p:nvPr/>
          </p:nvGrpSpPr>
          <p:grpSpPr>
            <a:xfrm>
              <a:off x="5611324" y="3414087"/>
              <a:ext cx="272092" cy="1106360"/>
              <a:chOff x="455376" y="608998"/>
              <a:chExt cx="1024830" cy="4167081"/>
            </a:xfrm>
          </p:grpSpPr>
          <p:grpSp>
            <p:nvGrpSpPr>
              <p:cNvPr id="3385" name="Google Shape;3381;p71"/>
              <p:cNvGrpSpPr/>
              <p:nvPr/>
            </p:nvGrpSpPr>
            <p:grpSpPr>
              <a:xfrm>
                <a:off x="455376" y="1009546"/>
                <a:ext cx="1024830" cy="3766532"/>
                <a:chOff x="3232593" y="3194956"/>
                <a:chExt cx="409637" cy="1505529"/>
              </a:xfrm>
            </p:grpSpPr>
            <p:sp>
              <p:nvSpPr>
                <p:cNvPr id="3386" name="Google Shape;3382;p71"/>
                <p:cNvSpPr/>
                <p:nvPr/>
              </p:nvSpPr>
              <p:spPr>
                <a:xfrm>
                  <a:off x="3232593" y="4116023"/>
                  <a:ext cx="409637" cy="584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4" h="28898" extrusionOk="0">
                      <a:moveTo>
                        <a:pt x="8573" y="1"/>
                      </a:moveTo>
                      <a:lnTo>
                        <a:pt x="8573" y="668"/>
                      </a:lnTo>
                      <a:lnTo>
                        <a:pt x="3799" y="668"/>
                      </a:lnTo>
                      <a:cubicBezTo>
                        <a:pt x="3787" y="846"/>
                        <a:pt x="3763" y="1037"/>
                        <a:pt x="3751" y="1215"/>
                      </a:cubicBezTo>
                      <a:lnTo>
                        <a:pt x="8573" y="1215"/>
                      </a:lnTo>
                      <a:lnTo>
                        <a:pt x="8573" y="1882"/>
                      </a:lnTo>
                      <a:lnTo>
                        <a:pt x="3692" y="1882"/>
                      </a:lnTo>
                      <a:cubicBezTo>
                        <a:pt x="3668" y="2073"/>
                        <a:pt x="3656" y="2251"/>
                        <a:pt x="3644" y="2430"/>
                      </a:cubicBezTo>
                      <a:lnTo>
                        <a:pt x="8573" y="2430"/>
                      </a:lnTo>
                      <a:lnTo>
                        <a:pt x="8573" y="3097"/>
                      </a:lnTo>
                      <a:lnTo>
                        <a:pt x="3573" y="3097"/>
                      </a:lnTo>
                      <a:cubicBezTo>
                        <a:pt x="3561" y="3287"/>
                        <a:pt x="3537" y="3466"/>
                        <a:pt x="3525" y="3644"/>
                      </a:cubicBezTo>
                      <a:lnTo>
                        <a:pt x="8573" y="3644"/>
                      </a:lnTo>
                      <a:lnTo>
                        <a:pt x="8573" y="4311"/>
                      </a:lnTo>
                      <a:lnTo>
                        <a:pt x="3454" y="4311"/>
                      </a:lnTo>
                      <a:lnTo>
                        <a:pt x="3406" y="4859"/>
                      </a:lnTo>
                      <a:lnTo>
                        <a:pt x="8573" y="4859"/>
                      </a:lnTo>
                      <a:lnTo>
                        <a:pt x="8573" y="5537"/>
                      </a:lnTo>
                      <a:lnTo>
                        <a:pt x="3335" y="5537"/>
                      </a:lnTo>
                      <a:lnTo>
                        <a:pt x="3275" y="6085"/>
                      </a:lnTo>
                      <a:lnTo>
                        <a:pt x="8573" y="6085"/>
                      </a:lnTo>
                      <a:lnTo>
                        <a:pt x="8573" y="6752"/>
                      </a:lnTo>
                      <a:lnTo>
                        <a:pt x="3204" y="6752"/>
                      </a:lnTo>
                      <a:cubicBezTo>
                        <a:pt x="3192" y="6930"/>
                        <a:pt x="3168" y="7109"/>
                        <a:pt x="3156" y="7299"/>
                      </a:cubicBezTo>
                      <a:lnTo>
                        <a:pt x="8573" y="7299"/>
                      </a:lnTo>
                      <a:lnTo>
                        <a:pt x="8573" y="7966"/>
                      </a:lnTo>
                      <a:lnTo>
                        <a:pt x="3073" y="7966"/>
                      </a:lnTo>
                      <a:cubicBezTo>
                        <a:pt x="3061" y="8145"/>
                        <a:pt x="3037" y="8335"/>
                        <a:pt x="3013" y="8514"/>
                      </a:cubicBezTo>
                      <a:lnTo>
                        <a:pt x="8573" y="8514"/>
                      </a:lnTo>
                      <a:lnTo>
                        <a:pt x="8573" y="9181"/>
                      </a:lnTo>
                      <a:lnTo>
                        <a:pt x="2942" y="9181"/>
                      </a:lnTo>
                      <a:cubicBezTo>
                        <a:pt x="2918" y="9359"/>
                        <a:pt x="2906" y="9550"/>
                        <a:pt x="2882" y="9728"/>
                      </a:cubicBezTo>
                      <a:lnTo>
                        <a:pt x="8573" y="9728"/>
                      </a:lnTo>
                      <a:lnTo>
                        <a:pt x="8573" y="10395"/>
                      </a:lnTo>
                      <a:lnTo>
                        <a:pt x="2799" y="10395"/>
                      </a:lnTo>
                      <a:cubicBezTo>
                        <a:pt x="2775" y="10574"/>
                        <a:pt x="2763" y="10764"/>
                        <a:pt x="2739" y="10943"/>
                      </a:cubicBezTo>
                      <a:lnTo>
                        <a:pt x="8573" y="10943"/>
                      </a:lnTo>
                      <a:lnTo>
                        <a:pt x="8573" y="11609"/>
                      </a:lnTo>
                      <a:lnTo>
                        <a:pt x="2656" y="11609"/>
                      </a:lnTo>
                      <a:cubicBezTo>
                        <a:pt x="2632" y="11800"/>
                        <a:pt x="2608" y="11979"/>
                        <a:pt x="2584" y="12157"/>
                      </a:cubicBezTo>
                      <a:lnTo>
                        <a:pt x="8573" y="12157"/>
                      </a:lnTo>
                      <a:lnTo>
                        <a:pt x="8573" y="12824"/>
                      </a:lnTo>
                      <a:lnTo>
                        <a:pt x="2501" y="12824"/>
                      </a:lnTo>
                      <a:cubicBezTo>
                        <a:pt x="2477" y="13014"/>
                        <a:pt x="2454" y="13193"/>
                        <a:pt x="2430" y="13372"/>
                      </a:cubicBezTo>
                      <a:lnTo>
                        <a:pt x="8573" y="13372"/>
                      </a:lnTo>
                      <a:lnTo>
                        <a:pt x="8573" y="14050"/>
                      </a:lnTo>
                      <a:lnTo>
                        <a:pt x="2346" y="14050"/>
                      </a:lnTo>
                      <a:cubicBezTo>
                        <a:pt x="2323" y="14229"/>
                        <a:pt x="2299" y="14407"/>
                        <a:pt x="2275" y="14598"/>
                      </a:cubicBezTo>
                      <a:lnTo>
                        <a:pt x="8573" y="14598"/>
                      </a:lnTo>
                      <a:lnTo>
                        <a:pt x="8573" y="15265"/>
                      </a:lnTo>
                      <a:lnTo>
                        <a:pt x="2192" y="15265"/>
                      </a:lnTo>
                      <a:cubicBezTo>
                        <a:pt x="2168" y="15443"/>
                        <a:pt x="2132" y="15622"/>
                        <a:pt x="2108" y="15812"/>
                      </a:cubicBezTo>
                      <a:lnTo>
                        <a:pt x="8573" y="15812"/>
                      </a:lnTo>
                      <a:lnTo>
                        <a:pt x="8573" y="16479"/>
                      </a:lnTo>
                      <a:lnTo>
                        <a:pt x="2025" y="16479"/>
                      </a:lnTo>
                      <a:lnTo>
                        <a:pt x="1953" y="17027"/>
                      </a:lnTo>
                      <a:lnTo>
                        <a:pt x="8573" y="17027"/>
                      </a:lnTo>
                      <a:lnTo>
                        <a:pt x="8573" y="17694"/>
                      </a:lnTo>
                      <a:lnTo>
                        <a:pt x="1846" y="17694"/>
                      </a:lnTo>
                      <a:cubicBezTo>
                        <a:pt x="1822" y="17872"/>
                        <a:pt x="1799" y="18063"/>
                        <a:pt x="1763" y="18241"/>
                      </a:cubicBezTo>
                      <a:lnTo>
                        <a:pt x="8573" y="18241"/>
                      </a:lnTo>
                      <a:lnTo>
                        <a:pt x="8573" y="18908"/>
                      </a:lnTo>
                      <a:lnTo>
                        <a:pt x="1668" y="18908"/>
                      </a:lnTo>
                      <a:cubicBezTo>
                        <a:pt x="1644" y="19098"/>
                        <a:pt x="1620" y="19277"/>
                        <a:pt x="1584" y="19456"/>
                      </a:cubicBezTo>
                      <a:lnTo>
                        <a:pt x="8573" y="19456"/>
                      </a:lnTo>
                      <a:lnTo>
                        <a:pt x="8573" y="20122"/>
                      </a:lnTo>
                      <a:lnTo>
                        <a:pt x="1489" y="20122"/>
                      </a:lnTo>
                      <a:cubicBezTo>
                        <a:pt x="1453" y="20313"/>
                        <a:pt x="1430" y="20491"/>
                        <a:pt x="1406" y="20670"/>
                      </a:cubicBezTo>
                      <a:lnTo>
                        <a:pt x="8573" y="20670"/>
                      </a:lnTo>
                      <a:lnTo>
                        <a:pt x="8573" y="21349"/>
                      </a:lnTo>
                      <a:lnTo>
                        <a:pt x="1299" y="21349"/>
                      </a:lnTo>
                      <a:cubicBezTo>
                        <a:pt x="1263" y="21527"/>
                        <a:pt x="1239" y="21706"/>
                        <a:pt x="1203" y="21885"/>
                      </a:cubicBezTo>
                      <a:lnTo>
                        <a:pt x="8573" y="21885"/>
                      </a:lnTo>
                      <a:lnTo>
                        <a:pt x="8573" y="22563"/>
                      </a:lnTo>
                      <a:lnTo>
                        <a:pt x="1108" y="22563"/>
                      </a:lnTo>
                      <a:cubicBezTo>
                        <a:pt x="1072" y="22742"/>
                        <a:pt x="1037" y="22920"/>
                        <a:pt x="1013" y="23111"/>
                      </a:cubicBezTo>
                      <a:lnTo>
                        <a:pt x="8573" y="23111"/>
                      </a:lnTo>
                      <a:lnTo>
                        <a:pt x="8573" y="23778"/>
                      </a:lnTo>
                      <a:lnTo>
                        <a:pt x="894" y="23778"/>
                      </a:lnTo>
                      <a:cubicBezTo>
                        <a:pt x="858" y="23956"/>
                        <a:pt x="834" y="24135"/>
                        <a:pt x="799" y="24325"/>
                      </a:cubicBezTo>
                      <a:lnTo>
                        <a:pt x="8573" y="24325"/>
                      </a:lnTo>
                      <a:lnTo>
                        <a:pt x="8573" y="24992"/>
                      </a:lnTo>
                      <a:lnTo>
                        <a:pt x="691" y="24992"/>
                      </a:lnTo>
                      <a:cubicBezTo>
                        <a:pt x="656" y="25171"/>
                        <a:pt x="620" y="25361"/>
                        <a:pt x="584" y="25540"/>
                      </a:cubicBezTo>
                      <a:lnTo>
                        <a:pt x="8573" y="25540"/>
                      </a:lnTo>
                      <a:lnTo>
                        <a:pt x="8573" y="26218"/>
                      </a:lnTo>
                      <a:lnTo>
                        <a:pt x="465" y="26218"/>
                      </a:lnTo>
                      <a:cubicBezTo>
                        <a:pt x="429" y="26397"/>
                        <a:pt x="394" y="26587"/>
                        <a:pt x="358" y="26766"/>
                      </a:cubicBezTo>
                      <a:lnTo>
                        <a:pt x="8573" y="26766"/>
                      </a:lnTo>
                      <a:lnTo>
                        <a:pt x="8573" y="27433"/>
                      </a:lnTo>
                      <a:lnTo>
                        <a:pt x="239" y="27433"/>
                      </a:lnTo>
                      <a:cubicBezTo>
                        <a:pt x="203" y="27623"/>
                        <a:pt x="168" y="27802"/>
                        <a:pt x="132" y="27981"/>
                      </a:cubicBezTo>
                      <a:lnTo>
                        <a:pt x="8573" y="27981"/>
                      </a:lnTo>
                      <a:lnTo>
                        <a:pt x="8573" y="28647"/>
                      </a:lnTo>
                      <a:lnTo>
                        <a:pt x="1" y="28647"/>
                      </a:lnTo>
                      <a:quadBezTo>
                        <a:pt x="1" y="28659"/>
                        <a:pt x="1" y="28671"/>
                      </a:quadBezTo>
                      <a:lnTo>
                        <a:pt x="1" y="28897"/>
                      </a:lnTo>
                      <a:lnTo>
                        <a:pt x="20253" y="28897"/>
                      </a:lnTo>
                      <a:lnTo>
                        <a:pt x="20253" y="28659"/>
                      </a:lnTo>
                      <a:cubicBezTo>
                        <a:pt x="20253" y="28659"/>
                        <a:pt x="20253" y="28647"/>
                        <a:pt x="20253" y="28647"/>
                      </a:cubicBezTo>
                      <a:lnTo>
                        <a:pt x="11669" y="28647"/>
                      </a:lnTo>
                      <a:lnTo>
                        <a:pt x="11669" y="27981"/>
                      </a:lnTo>
                      <a:lnTo>
                        <a:pt x="20110" y="27981"/>
                      </a:lnTo>
                      <a:cubicBezTo>
                        <a:pt x="20075" y="27790"/>
                        <a:pt x="20039" y="27611"/>
                        <a:pt x="20003" y="27433"/>
                      </a:cubicBezTo>
                      <a:lnTo>
                        <a:pt x="11669" y="27433"/>
                      </a:lnTo>
                      <a:lnTo>
                        <a:pt x="11669" y="26754"/>
                      </a:lnTo>
                      <a:lnTo>
                        <a:pt x="19884" y="26754"/>
                      </a:lnTo>
                      <a:cubicBezTo>
                        <a:pt x="19849" y="26576"/>
                        <a:pt x="19813" y="26397"/>
                        <a:pt x="19777" y="26206"/>
                      </a:cubicBezTo>
                      <a:lnTo>
                        <a:pt x="11669" y="26206"/>
                      </a:lnTo>
                      <a:lnTo>
                        <a:pt x="11669" y="25540"/>
                      </a:lnTo>
                      <a:lnTo>
                        <a:pt x="19658" y="25540"/>
                      </a:lnTo>
                      <a:cubicBezTo>
                        <a:pt x="19622" y="25361"/>
                        <a:pt x="19599" y="25183"/>
                        <a:pt x="19563" y="24992"/>
                      </a:cubicBezTo>
                      <a:lnTo>
                        <a:pt x="11669" y="24992"/>
                      </a:lnTo>
                      <a:lnTo>
                        <a:pt x="11669" y="24325"/>
                      </a:lnTo>
                      <a:lnTo>
                        <a:pt x="19444" y="24325"/>
                      </a:lnTo>
                      <a:cubicBezTo>
                        <a:pt x="19420" y="24147"/>
                        <a:pt x="19384" y="23968"/>
                        <a:pt x="19348" y="23778"/>
                      </a:cubicBezTo>
                      <a:lnTo>
                        <a:pt x="11669" y="23778"/>
                      </a:lnTo>
                      <a:lnTo>
                        <a:pt x="11669" y="23111"/>
                      </a:lnTo>
                      <a:lnTo>
                        <a:pt x="19241" y="23111"/>
                      </a:lnTo>
                      <a:cubicBezTo>
                        <a:pt x="19218" y="22932"/>
                        <a:pt x="19182" y="22742"/>
                        <a:pt x="19158" y="22563"/>
                      </a:cubicBezTo>
                      <a:lnTo>
                        <a:pt x="11669" y="22563"/>
                      </a:lnTo>
                      <a:lnTo>
                        <a:pt x="11669" y="21896"/>
                      </a:lnTo>
                      <a:lnTo>
                        <a:pt x="19039" y="21896"/>
                      </a:lnTo>
                      <a:cubicBezTo>
                        <a:pt x="19003" y="21718"/>
                        <a:pt x="18979" y="21527"/>
                        <a:pt x="18956" y="21349"/>
                      </a:cubicBezTo>
                      <a:lnTo>
                        <a:pt x="11669" y="21349"/>
                      </a:lnTo>
                      <a:lnTo>
                        <a:pt x="11669" y="20682"/>
                      </a:lnTo>
                      <a:lnTo>
                        <a:pt x="18848" y="20682"/>
                      </a:lnTo>
                      <a:cubicBezTo>
                        <a:pt x="18813" y="20491"/>
                        <a:pt x="18789" y="20313"/>
                        <a:pt x="18753" y="20134"/>
                      </a:cubicBezTo>
                      <a:lnTo>
                        <a:pt x="11669" y="20134"/>
                      </a:lnTo>
                      <a:lnTo>
                        <a:pt x="11669" y="19456"/>
                      </a:lnTo>
                      <a:lnTo>
                        <a:pt x="18670" y="19456"/>
                      </a:lnTo>
                      <a:cubicBezTo>
                        <a:pt x="18634" y="19277"/>
                        <a:pt x="18610" y="19098"/>
                        <a:pt x="18586" y="18908"/>
                      </a:cubicBezTo>
                      <a:lnTo>
                        <a:pt x="11669" y="18908"/>
                      </a:lnTo>
                      <a:lnTo>
                        <a:pt x="11669" y="18241"/>
                      </a:lnTo>
                      <a:lnTo>
                        <a:pt x="18479" y="18241"/>
                      </a:lnTo>
                      <a:cubicBezTo>
                        <a:pt x="18444" y="18063"/>
                        <a:pt x="18420" y="17884"/>
                        <a:pt x="18396" y="17694"/>
                      </a:cubicBezTo>
                      <a:lnTo>
                        <a:pt x="11669" y="17694"/>
                      </a:lnTo>
                      <a:lnTo>
                        <a:pt x="11669" y="17027"/>
                      </a:lnTo>
                      <a:lnTo>
                        <a:pt x="18301" y="17027"/>
                      </a:lnTo>
                      <a:cubicBezTo>
                        <a:pt x="18277" y="16848"/>
                        <a:pt x="18253" y="16670"/>
                        <a:pt x="18217" y="16479"/>
                      </a:cubicBezTo>
                      <a:lnTo>
                        <a:pt x="11669" y="16479"/>
                      </a:lnTo>
                      <a:lnTo>
                        <a:pt x="11669" y="15812"/>
                      </a:lnTo>
                      <a:lnTo>
                        <a:pt x="18134" y="15812"/>
                      </a:lnTo>
                      <a:cubicBezTo>
                        <a:pt x="18110" y="15634"/>
                        <a:pt x="18086" y="15443"/>
                        <a:pt x="18051" y="15265"/>
                      </a:cubicBezTo>
                      <a:lnTo>
                        <a:pt x="11669" y="15265"/>
                      </a:lnTo>
                      <a:lnTo>
                        <a:pt x="11669" y="14598"/>
                      </a:lnTo>
                      <a:lnTo>
                        <a:pt x="17967" y="14598"/>
                      </a:lnTo>
                      <a:lnTo>
                        <a:pt x="17896" y="14050"/>
                      </a:lnTo>
                      <a:lnTo>
                        <a:pt x="11669" y="14050"/>
                      </a:lnTo>
                      <a:lnTo>
                        <a:pt x="11669" y="13383"/>
                      </a:lnTo>
                      <a:lnTo>
                        <a:pt x="17813" y="13383"/>
                      </a:lnTo>
                      <a:cubicBezTo>
                        <a:pt x="17789" y="13193"/>
                        <a:pt x="17765" y="13014"/>
                        <a:pt x="17741" y="12836"/>
                      </a:cubicBezTo>
                      <a:lnTo>
                        <a:pt x="11669" y="12836"/>
                      </a:lnTo>
                      <a:lnTo>
                        <a:pt x="11669" y="12157"/>
                      </a:lnTo>
                      <a:lnTo>
                        <a:pt x="17658" y="12157"/>
                      </a:lnTo>
                      <a:lnTo>
                        <a:pt x="17586" y="11621"/>
                      </a:lnTo>
                      <a:lnTo>
                        <a:pt x="11669" y="11621"/>
                      </a:lnTo>
                      <a:lnTo>
                        <a:pt x="11669" y="10943"/>
                      </a:lnTo>
                      <a:lnTo>
                        <a:pt x="17503" y="10943"/>
                      </a:lnTo>
                      <a:cubicBezTo>
                        <a:pt x="17491" y="10764"/>
                        <a:pt x="17467" y="10586"/>
                        <a:pt x="17443" y="10395"/>
                      </a:cubicBezTo>
                      <a:lnTo>
                        <a:pt x="11669" y="10395"/>
                      </a:lnTo>
                      <a:lnTo>
                        <a:pt x="11669" y="9728"/>
                      </a:lnTo>
                      <a:lnTo>
                        <a:pt x="17360" y="9728"/>
                      </a:lnTo>
                      <a:cubicBezTo>
                        <a:pt x="17348" y="9550"/>
                        <a:pt x="17324" y="9371"/>
                        <a:pt x="17301" y="9181"/>
                      </a:cubicBezTo>
                      <a:lnTo>
                        <a:pt x="11669" y="9181"/>
                      </a:lnTo>
                      <a:lnTo>
                        <a:pt x="11669" y="8514"/>
                      </a:lnTo>
                      <a:lnTo>
                        <a:pt x="17229" y="8514"/>
                      </a:lnTo>
                      <a:cubicBezTo>
                        <a:pt x="17205" y="8323"/>
                        <a:pt x="17182" y="8145"/>
                        <a:pt x="17170" y="7966"/>
                      </a:cubicBezTo>
                      <a:lnTo>
                        <a:pt x="11669" y="7966"/>
                      </a:lnTo>
                      <a:lnTo>
                        <a:pt x="11669" y="7287"/>
                      </a:lnTo>
                      <a:lnTo>
                        <a:pt x="17098" y="7287"/>
                      </a:lnTo>
                      <a:lnTo>
                        <a:pt x="17039" y="6740"/>
                      </a:lnTo>
                      <a:lnTo>
                        <a:pt x="11669" y="6740"/>
                      </a:lnTo>
                      <a:lnTo>
                        <a:pt x="11669" y="6073"/>
                      </a:lnTo>
                      <a:lnTo>
                        <a:pt x="16967" y="6073"/>
                      </a:lnTo>
                      <a:cubicBezTo>
                        <a:pt x="16943" y="5894"/>
                        <a:pt x="16932" y="5716"/>
                        <a:pt x="16908" y="5525"/>
                      </a:cubicBezTo>
                      <a:lnTo>
                        <a:pt x="11669" y="5525"/>
                      </a:lnTo>
                      <a:lnTo>
                        <a:pt x="11669" y="4859"/>
                      </a:lnTo>
                      <a:lnTo>
                        <a:pt x="16836" y="4859"/>
                      </a:lnTo>
                      <a:lnTo>
                        <a:pt x="16789" y="4311"/>
                      </a:lnTo>
                      <a:lnTo>
                        <a:pt x="11669" y="4311"/>
                      </a:lnTo>
                      <a:lnTo>
                        <a:pt x="11669" y="3644"/>
                      </a:lnTo>
                      <a:lnTo>
                        <a:pt x="16729" y="3644"/>
                      </a:lnTo>
                      <a:lnTo>
                        <a:pt x="16681" y="3097"/>
                      </a:lnTo>
                      <a:lnTo>
                        <a:pt x="11669" y="3097"/>
                      </a:lnTo>
                      <a:lnTo>
                        <a:pt x="11669" y="2430"/>
                      </a:lnTo>
                      <a:lnTo>
                        <a:pt x="16610" y="2430"/>
                      </a:lnTo>
                      <a:cubicBezTo>
                        <a:pt x="16586" y="2251"/>
                        <a:pt x="16574" y="2061"/>
                        <a:pt x="16551" y="1882"/>
                      </a:cubicBezTo>
                      <a:lnTo>
                        <a:pt x="11669" y="1882"/>
                      </a:lnTo>
                      <a:lnTo>
                        <a:pt x="11669" y="1215"/>
                      </a:lnTo>
                      <a:lnTo>
                        <a:pt x="16491" y="1215"/>
                      </a:lnTo>
                      <a:cubicBezTo>
                        <a:pt x="16479" y="1037"/>
                        <a:pt x="16467" y="846"/>
                        <a:pt x="16443" y="668"/>
                      </a:cubicBezTo>
                      <a:lnTo>
                        <a:pt x="11669" y="668"/>
                      </a:lnTo>
                      <a:lnTo>
                        <a:pt x="116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7" name="Google Shape;3383;p71"/>
                <p:cNvSpPr/>
                <p:nvPr/>
              </p:nvSpPr>
              <p:spPr>
                <a:xfrm>
                  <a:off x="3322655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cubicBezTo>
                        <a:pt x="25" y="441"/>
                        <a:pt x="36" y="227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8" name="Google Shape;3384;p71"/>
                <p:cNvSpPr/>
                <p:nvPr/>
              </p:nvSpPr>
              <p:spPr>
                <a:xfrm>
                  <a:off x="3341444" y="3377972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27"/>
                        <a:pt x="0" y="453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9" name="Google Shape;3385;p71"/>
                <p:cNvSpPr/>
                <p:nvPr/>
              </p:nvSpPr>
              <p:spPr>
                <a:xfrm>
                  <a:off x="3320976" y="3968421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0"/>
                      </a:moveTo>
                      <a:lnTo>
                        <a:pt x="48" y="0"/>
                      </a:ln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0" y="667"/>
                      </a:lnTo>
                      <a:cubicBezTo>
                        <a:pt x="24" y="441"/>
                        <a:pt x="36" y="227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0" name="Google Shape;3386;p71"/>
                <p:cNvSpPr/>
                <p:nvPr/>
              </p:nvSpPr>
              <p:spPr>
                <a:xfrm>
                  <a:off x="3341201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2" y="1"/>
                      </a:moveTo>
                      <a:cubicBezTo>
                        <a:pt x="1" y="227"/>
                        <a:pt x="1" y="453"/>
                        <a:pt x="1" y="667"/>
                      </a:cubicBezTo>
                      <a:lnTo>
                        <a:pt x="3203" y="667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1" name="Google Shape;3387;p71"/>
                <p:cNvSpPr/>
                <p:nvPr/>
              </p:nvSpPr>
              <p:spPr>
                <a:xfrm>
                  <a:off x="3341444" y="3328846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15"/>
                        <a:pt x="0" y="441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2" name="Google Shape;3388;p71"/>
                <p:cNvSpPr/>
                <p:nvPr/>
              </p:nvSpPr>
              <p:spPr>
                <a:xfrm>
                  <a:off x="3317356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60" y="0"/>
                      </a:moveTo>
                      <a:lnTo>
                        <a:pt x="60" y="0"/>
                      </a:lnTo>
                      <a:cubicBezTo>
                        <a:pt x="37" y="226"/>
                        <a:pt x="25" y="453"/>
                        <a:pt x="1" y="667"/>
                      </a:cubicBezTo>
                      <a:lnTo>
                        <a:pt x="1" y="667"/>
                      </a:lnTo>
                      <a:cubicBezTo>
                        <a:pt x="25" y="453"/>
                        <a:pt x="37" y="226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3" name="Google Shape;3389;p71"/>
                <p:cNvSpPr/>
                <p:nvPr/>
              </p:nvSpPr>
              <p:spPr>
                <a:xfrm>
                  <a:off x="3315677" y="4042101"/>
                  <a:ext cx="99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596" extrusionOk="0">
                      <a:moveTo>
                        <a:pt x="48" y="1"/>
                      </a:moveTo>
                      <a:cubicBezTo>
                        <a:pt x="26" y="191"/>
                        <a:pt x="14" y="380"/>
                        <a:pt x="3" y="561"/>
                      </a:cubicBezTo>
                      <a:lnTo>
                        <a:pt x="3" y="561"/>
                      </a:lnTo>
                      <a:cubicBezTo>
                        <a:pt x="15" y="371"/>
                        <a:pt x="37" y="191"/>
                        <a:pt x="48" y="1"/>
                      </a:cubicBezTo>
                      <a:close/>
                      <a:moveTo>
                        <a:pt x="3" y="561"/>
                      </a:moveTo>
                      <a:lnTo>
                        <a:pt x="3" y="561"/>
                      </a:lnTo>
                      <a:cubicBezTo>
                        <a:pt x="2" y="572"/>
                        <a:pt x="1" y="584"/>
                        <a:pt x="0" y="596"/>
                      </a:cubicBezTo>
                      <a:cubicBezTo>
                        <a:pt x="1" y="584"/>
                        <a:pt x="2" y="572"/>
                        <a:pt x="3" y="56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4" name="Google Shape;3390;p71"/>
                <p:cNvSpPr/>
                <p:nvPr/>
              </p:nvSpPr>
              <p:spPr>
                <a:xfrm>
                  <a:off x="3319297" y="3993217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48" y="1"/>
                      </a:moveTo>
                      <a:lnTo>
                        <a:pt x="0" y="667"/>
                      </a:lnTo>
                      <a:cubicBezTo>
                        <a:pt x="24" y="441"/>
                        <a:pt x="36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5" name="Google Shape;3391;p71"/>
                <p:cNvSpPr/>
                <p:nvPr/>
              </p:nvSpPr>
              <p:spPr>
                <a:xfrm>
                  <a:off x="3341444" y="3353399"/>
                  <a:ext cx="6455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80" extrusionOk="0">
                      <a:moveTo>
                        <a:pt x="0" y="1"/>
                      </a:moveTo>
                      <a:cubicBezTo>
                        <a:pt x="0" y="203"/>
                        <a:pt x="0" y="418"/>
                        <a:pt x="0" y="620"/>
                      </a:cubicBezTo>
                      <a:lnTo>
                        <a:pt x="0" y="680"/>
                      </a:lnTo>
                      <a:lnTo>
                        <a:pt x="3191" y="680"/>
                      </a:lnTo>
                      <a:lnTo>
                        <a:pt x="319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6" name="Google Shape;3392;p71"/>
                <p:cNvSpPr/>
                <p:nvPr/>
              </p:nvSpPr>
              <p:spPr>
                <a:xfrm>
                  <a:off x="3329875" y="382079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5" y="1"/>
                      </a:moveTo>
                      <a:lnTo>
                        <a:pt x="1" y="668"/>
                      </a:lnTo>
                      <a:lnTo>
                        <a:pt x="13" y="668"/>
                      </a:lnTo>
                      <a:cubicBezTo>
                        <a:pt x="13" y="441"/>
                        <a:pt x="37" y="227"/>
                        <a:pt x="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7" name="Google Shape;3393;p71"/>
                <p:cNvSpPr/>
                <p:nvPr/>
              </p:nvSpPr>
              <p:spPr>
                <a:xfrm>
                  <a:off x="3341201" y="3427342"/>
                  <a:ext cx="64801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7" extrusionOk="0">
                      <a:moveTo>
                        <a:pt x="1" y="0"/>
                      </a:moveTo>
                      <a:cubicBezTo>
                        <a:pt x="1" y="214"/>
                        <a:pt x="1" y="441"/>
                        <a:pt x="1" y="667"/>
                      </a:cubicBezTo>
                      <a:lnTo>
                        <a:pt x="3203" y="66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8" name="Google Shape;3394;p71"/>
                <p:cNvSpPr/>
                <p:nvPr/>
              </p:nvSpPr>
              <p:spPr>
                <a:xfrm>
                  <a:off x="3328439" y="3845372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lnTo>
                        <a:pt x="1" y="667"/>
                      </a:lnTo>
                      <a:lnTo>
                        <a:pt x="12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9" name="Google Shape;3395;p71"/>
                <p:cNvSpPr/>
                <p:nvPr/>
              </p:nvSpPr>
              <p:spPr>
                <a:xfrm>
                  <a:off x="3558175" y="4042101"/>
                  <a:ext cx="97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03"/>
                        <a:pt x="24" y="394"/>
                        <a:pt x="48" y="596"/>
                      </a:cubicBezTo>
                      <a:cubicBezTo>
                        <a:pt x="24" y="394"/>
                        <a:pt x="12" y="20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0" name="Google Shape;3396;p71"/>
                <p:cNvSpPr/>
                <p:nvPr/>
              </p:nvSpPr>
              <p:spPr>
                <a:xfrm>
                  <a:off x="3340230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3" y="0"/>
                      </a:moveTo>
                      <a:cubicBezTo>
                        <a:pt x="13" y="227"/>
                        <a:pt x="1" y="441"/>
                        <a:pt x="1" y="667"/>
                      </a:cubicBez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1" name="Google Shape;3397;p71"/>
                <p:cNvSpPr/>
                <p:nvPr/>
              </p:nvSpPr>
              <p:spPr>
                <a:xfrm>
                  <a:off x="3554555" y="3992974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668"/>
                      </a:moveTo>
                      <a:cubicBezTo>
                        <a:pt x="36" y="453"/>
                        <a:pt x="12" y="227"/>
                        <a:pt x="0" y="1"/>
                      </a:cubicBezTo>
                      <a:lnTo>
                        <a:pt x="0" y="1"/>
                      </a:lnTo>
                      <a:cubicBezTo>
                        <a:pt x="12" y="227"/>
                        <a:pt x="36" y="453"/>
                        <a:pt x="48" y="6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2" name="Google Shape;3398;p71"/>
                <p:cNvSpPr/>
                <p:nvPr/>
              </p:nvSpPr>
              <p:spPr>
                <a:xfrm>
                  <a:off x="3552876" y="3968421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7"/>
                        <a:pt x="24" y="441"/>
                        <a:pt x="48" y="667"/>
                      </a:cubicBezTo>
                      <a:cubicBezTo>
                        <a:pt x="36" y="441"/>
                        <a:pt x="12" y="22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3" name="Google Shape;3399;p71"/>
                <p:cNvSpPr/>
                <p:nvPr/>
              </p:nvSpPr>
              <p:spPr>
                <a:xfrm>
                  <a:off x="3339765" y="3525574"/>
                  <a:ext cx="6623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668" extrusionOk="0">
                      <a:moveTo>
                        <a:pt x="12" y="1"/>
                      </a:moveTo>
                      <a:cubicBezTo>
                        <a:pt x="12" y="227"/>
                        <a:pt x="12" y="441"/>
                        <a:pt x="0" y="668"/>
                      </a:cubicBezTo>
                      <a:lnTo>
                        <a:pt x="3274" y="668"/>
                      </a:lnTo>
                      <a:lnTo>
                        <a:pt x="327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4" name="Google Shape;3400;p71"/>
                <p:cNvSpPr/>
                <p:nvPr/>
              </p:nvSpPr>
              <p:spPr>
                <a:xfrm>
                  <a:off x="3556233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1" y="0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37" y="453"/>
                        <a:pt x="25" y="226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5" name="Google Shape;3401;p71"/>
                <p:cNvSpPr/>
                <p:nvPr/>
              </p:nvSpPr>
              <p:spPr>
                <a:xfrm>
                  <a:off x="3340958" y="3451895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cubicBezTo>
                        <a:pt x="1" y="215"/>
                        <a:pt x="1" y="441"/>
                        <a:pt x="1" y="667"/>
                      </a:cubicBez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6" name="Google Shape;3402;p71"/>
                <p:cNvSpPr/>
                <p:nvPr/>
              </p:nvSpPr>
              <p:spPr>
                <a:xfrm>
                  <a:off x="3324111" y="3919295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48" y="0"/>
                      </a:moveTo>
                      <a:cubicBezTo>
                        <a:pt x="36" y="215"/>
                        <a:pt x="12" y="441"/>
                        <a:pt x="0" y="667"/>
                      </a:cubicBezTo>
                      <a:lnTo>
                        <a:pt x="12" y="667"/>
                      </a:lnTo>
                      <a:cubicBezTo>
                        <a:pt x="24" y="441"/>
                        <a:pt x="36" y="227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7" name="Google Shape;3403;p71"/>
                <p:cNvSpPr/>
                <p:nvPr/>
              </p:nvSpPr>
              <p:spPr>
                <a:xfrm>
                  <a:off x="3325790" y="3894499"/>
                  <a:ext cx="99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79" extrusionOk="0">
                      <a:moveTo>
                        <a:pt x="36" y="0"/>
                      </a:moveTo>
                      <a:cubicBezTo>
                        <a:pt x="24" y="226"/>
                        <a:pt x="12" y="453"/>
                        <a:pt x="1" y="679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8" name="Google Shape;3404;p71"/>
                <p:cNvSpPr/>
                <p:nvPr/>
              </p:nvSpPr>
              <p:spPr>
                <a:xfrm>
                  <a:off x="332722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7" y="1"/>
                      </a:moveTo>
                      <a:lnTo>
                        <a:pt x="1" y="667"/>
                      </a:lnTo>
                      <a:cubicBezTo>
                        <a:pt x="25" y="453"/>
                        <a:pt x="37" y="227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9" name="Google Shape;3405;p71"/>
                <p:cNvSpPr/>
                <p:nvPr/>
              </p:nvSpPr>
              <p:spPr>
                <a:xfrm>
                  <a:off x="3560096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" y="87"/>
                        <a:pt x="11" y="173"/>
                        <a:pt x="19" y="258"/>
                      </a:cubicBezTo>
                      <a:lnTo>
                        <a:pt x="19" y="258"/>
                      </a:lnTo>
                      <a:lnTo>
                        <a:pt x="0" y="0"/>
                      </a:lnTo>
                      <a:close/>
                      <a:moveTo>
                        <a:pt x="19" y="258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45" y="528"/>
                        <a:pt x="31" y="394"/>
                        <a:pt x="19" y="25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0" name="Google Shape;3406;p71"/>
                <p:cNvSpPr/>
                <p:nvPr/>
              </p:nvSpPr>
              <p:spPr>
                <a:xfrm>
                  <a:off x="3559125" y="4054863"/>
                  <a:ext cx="20" cy="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9" extrusionOk="0">
                      <a:moveTo>
                        <a:pt x="1" y="48"/>
                      </a:moveTo>
                      <a:cubicBezTo>
                        <a:pt x="1" y="25"/>
                        <a:pt x="1" y="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1" name="Google Shape;3407;p71"/>
                <p:cNvSpPr/>
                <p:nvPr/>
              </p:nvSpPr>
              <p:spPr>
                <a:xfrm>
                  <a:off x="3340473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3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2" name="Google Shape;3408;p71"/>
                <p:cNvSpPr/>
                <p:nvPr/>
              </p:nvSpPr>
              <p:spPr>
                <a:xfrm>
                  <a:off x="3313513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60" y="0"/>
                      </a:moveTo>
                      <a:lnTo>
                        <a:pt x="60" y="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3" name="Google Shape;3409;p71"/>
                <p:cNvSpPr/>
                <p:nvPr/>
              </p:nvSpPr>
              <p:spPr>
                <a:xfrm>
                  <a:off x="334095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3" y="667"/>
                      </a:ln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4" name="Google Shape;3410;p71"/>
                <p:cNvSpPr/>
                <p:nvPr/>
              </p:nvSpPr>
              <p:spPr>
                <a:xfrm>
                  <a:off x="3341201" y="3304273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cubicBezTo>
                        <a:pt x="1" y="215"/>
                        <a:pt x="1" y="442"/>
                        <a:pt x="1" y="668"/>
                      </a:cubicBezTo>
                      <a:lnTo>
                        <a:pt x="3203" y="668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5" name="Google Shape;3411;p71"/>
                <p:cNvSpPr/>
                <p:nvPr/>
              </p:nvSpPr>
              <p:spPr>
                <a:xfrm>
                  <a:off x="3315677" y="4054377"/>
                  <a:ext cx="20" cy="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" extrusionOk="0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6" name="Google Shape;3412;p71"/>
                <p:cNvSpPr/>
                <p:nvPr/>
              </p:nvSpPr>
              <p:spPr>
                <a:xfrm>
                  <a:off x="3340716" y="3254924"/>
                  <a:ext cx="6528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79" extrusionOk="0">
                      <a:moveTo>
                        <a:pt x="1" y="0"/>
                      </a:moveTo>
                      <a:cubicBezTo>
                        <a:pt x="1" y="226"/>
                        <a:pt x="13" y="453"/>
                        <a:pt x="13" y="679"/>
                      </a:cubicBezTo>
                      <a:lnTo>
                        <a:pt x="3227" y="679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7" name="Google Shape;3413;p71"/>
                <p:cNvSpPr/>
                <p:nvPr/>
              </p:nvSpPr>
              <p:spPr>
                <a:xfrm>
                  <a:off x="3468578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8" name="Google Shape;3414;p71"/>
                <p:cNvSpPr/>
                <p:nvPr/>
              </p:nvSpPr>
              <p:spPr>
                <a:xfrm>
                  <a:off x="3468578" y="3427342"/>
                  <a:ext cx="6504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9" name="Google Shape;3415;p71"/>
                <p:cNvSpPr/>
                <p:nvPr/>
              </p:nvSpPr>
              <p:spPr>
                <a:xfrm>
                  <a:off x="3468578" y="3353399"/>
                  <a:ext cx="64801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80" extrusionOk="0">
                      <a:moveTo>
                        <a:pt x="1" y="1"/>
                      </a:moveTo>
                      <a:lnTo>
                        <a:pt x="1" y="680"/>
                      </a:lnTo>
                      <a:lnTo>
                        <a:pt x="3204" y="680"/>
                      </a:lnTo>
                      <a:lnTo>
                        <a:pt x="3204" y="620"/>
                      </a:lnTo>
                      <a:lnTo>
                        <a:pt x="32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0" name="Google Shape;3416;p71"/>
                <p:cNvSpPr/>
                <p:nvPr/>
              </p:nvSpPr>
              <p:spPr>
                <a:xfrm>
                  <a:off x="3468578" y="3377972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1" name="Google Shape;3417;p71"/>
                <p:cNvSpPr/>
                <p:nvPr/>
              </p:nvSpPr>
              <p:spPr>
                <a:xfrm>
                  <a:off x="3551177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lnTo>
                        <a:pt x="37" y="668"/>
                      </a:lnTo>
                      <a:lnTo>
                        <a:pt x="48" y="668"/>
                      </a:lnTo>
                      <a:cubicBezTo>
                        <a:pt x="37" y="441"/>
                        <a:pt x="25" y="21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2" name="Google Shape;3418;p71"/>
                <p:cNvSpPr/>
                <p:nvPr/>
              </p:nvSpPr>
              <p:spPr>
                <a:xfrm>
                  <a:off x="3468578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99" y="667"/>
                      </a:lnTo>
                      <a:lnTo>
                        <a:pt x="32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3" name="Google Shape;3419;p71"/>
                <p:cNvSpPr/>
                <p:nvPr/>
              </p:nvSpPr>
              <p:spPr>
                <a:xfrm>
                  <a:off x="3468578" y="3525574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75" y="668"/>
                      </a:lnTo>
                      <a:cubicBezTo>
                        <a:pt x="3275" y="441"/>
                        <a:pt x="3275" y="227"/>
                        <a:pt x="32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4" name="Google Shape;3420;p71"/>
                <p:cNvSpPr/>
                <p:nvPr/>
              </p:nvSpPr>
              <p:spPr>
                <a:xfrm>
                  <a:off x="3468578" y="332884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192" y="667"/>
                      </a:lnTo>
                      <a:cubicBezTo>
                        <a:pt x="3204" y="441"/>
                        <a:pt x="3204" y="215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5" name="Google Shape;3421;p71"/>
                <p:cNvSpPr/>
                <p:nvPr/>
              </p:nvSpPr>
              <p:spPr>
                <a:xfrm>
                  <a:off x="3468578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6" name="Google Shape;3422;p71"/>
                <p:cNvSpPr/>
                <p:nvPr/>
              </p:nvSpPr>
              <p:spPr>
                <a:xfrm>
                  <a:off x="3340473" y="3230350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3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7" name="Google Shape;3423;p71"/>
                <p:cNvSpPr/>
                <p:nvPr/>
              </p:nvSpPr>
              <p:spPr>
                <a:xfrm>
                  <a:off x="3468578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8" name="Google Shape;3424;p71"/>
                <p:cNvSpPr/>
                <p:nvPr/>
              </p:nvSpPr>
              <p:spPr>
                <a:xfrm>
                  <a:off x="3468578" y="3451895"/>
                  <a:ext cx="6528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cubicBezTo>
                        <a:pt x="3228" y="441"/>
                        <a:pt x="3228" y="215"/>
                        <a:pt x="32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9" name="Google Shape;3425;p71"/>
                <p:cNvSpPr/>
                <p:nvPr/>
              </p:nvSpPr>
              <p:spPr>
                <a:xfrm>
                  <a:off x="3468578" y="3304273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04" y="668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0" name="Google Shape;3426;p71"/>
                <p:cNvSpPr/>
                <p:nvPr/>
              </p:nvSpPr>
              <p:spPr>
                <a:xfrm>
                  <a:off x="3336145" y="3673197"/>
                  <a:ext cx="698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668" extrusionOk="0">
                      <a:moveTo>
                        <a:pt x="12" y="0"/>
                      </a:moveTo>
                      <a:cubicBezTo>
                        <a:pt x="12" y="227"/>
                        <a:pt x="1" y="453"/>
                        <a:pt x="1" y="667"/>
                      </a:cubicBezTo>
                      <a:lnTo>
                        <a:pt x="3453" y="667"/>
                      </a:lnTo>
                      <a:lnTo>
                        <a:pt x="34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1" name="Google Shape;3427;p71"/>
                <p:cNvSpPr/>
                <p:nvPr/>
              </p:nvSpPr>
              <p:spPr>
                <a:xfrm>
                  <a:off x="3468578" y="3205797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cubicBezTo>
                        <a:pt x="3263" y="441"/>
                        <a:pt x="3263" y="227"/>
                        <a:pt x="32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2" name="Google Shape;3428;p71"/>
                <p:cNvSpPr/>
                <p:nvPr/>
              </p:nvSpPr>
              <p:spPr>
                <a:xfrm>
                  <a:off x="3333253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4" y="1"/>
                      </a:moveTo>
                      <a:cubicBezTo>
                        <a:pt x="13" y="215"/>
                        <a:pt x="1" y="441"/>
                        <a:pt x="1" y="667"/>
                      </a:cubicBezTo>
                      <a:lnTo>
                        <a:pt x="13" y="6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3" name="Google Shape;3429;p71"/>
                <p:cNvSpPr/>
                <p:nvPr/>
              </p:nvSpPr>
              <p:spPr>
                <a:xfrm>
                  <a:off x="3337581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lnTo>
                        <a:pt x="338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4" name="Google Shape;3430;p71"/>
                <p:cNvSpPr/>
                <p:nvPr/>
              </p:nvSpPr>
              <p:spPr>
                <a:xfrm>
                  <a:off x="3334223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2" y="667"/>
                      </a:lnTo>
                      <a:cubicBezTo>
                        <a:pt x="24" y="453"/>
                        <a:pt x="24" y="226"/>
                        <a:pt x="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5" name="Google Shape;3431;p71"/>
                <p:cNvSpPr/>
                <p:nvPr/>
              </p:nvSpPr>
              <p:spPr>
                <a:xfrm>
                  <a:off x="3335174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25" y="1"/>
                      </a:moveTo>
                      <a:cubicBezTo>
                        <a:pt x="13" y="227"/>
                        <a:pt x="1" y="453"/>
                        <a:pt x="1" y="668"/>
                      </a:cubicBezTo>
                      <a:lnTo>
                        <a:pt x="3501" y="668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6" name="Google Shape;3432;p71"/>
                <p:cNvSpPr/>
                <p:nvPr/>
              </p:nvSpPr>
              <p:spPr>
                <a:xfrm>
                  <a:off x="3336873" y="3648381"/>
                  <a:ext cx="6912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680" extrusionOk="0">
                      <a:moveTo>
                        <a:pt x="24" y="1"/>
                      </a:moveTo>
                      <a:lnTo>
                        <a:pt x="0" y="680"/>
                      </a:lnTo>
                      <a:lnTo>
                        <a:pt x="3417" y="680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7" name="Google Shape;3433;p71"/>
                <p:cNvSpPr/>
                <p:nvPr/>
              </p:nvSpPr>
              <p:spPr>
                <a:xfrm>
                  <a:off x="346857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8" name="Google Shape;3434;p71"/>
                <p:cNvSpPr/>
                <p:nvPr/>
              </p:nvSpPr>
              <p:spPr>
                <a:xfrm>
                  <a:off x="3340008" y="3205797"/>
                  <a:ext cx="6599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668" extrusionOk="0">
                      <a:moveTo>
                        <a:pt x="0" y="0"/>
                      </a:moveTo>
                      <a:cubicBezTo>
                        <a:pt x="12" y="227"/>
                        <a:pt x="12" y="441"/>
                        <a:pt x="12" y="667"/>
                      </a:cubicBezTo>
                      <a:lnTo>
                        <a:pt x="3262" y="667"/>
                      </a:lnTo>
                      <a:lnTo>
                        <a:pt x="32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9" name="Google Shape;3435;p71"/>
                <p:cNvSpPr/>
                <p:nvPr/>
              </p:nvSpPr>
              <p:spPr>
                <a:xfrm>
                  <a:off x="3468578" y="3230350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cubicBezTo>
                        <a:pt x="3239" y="453"/>
                        <a:pt x="3251" y="227"/>
                        <a:pt x="32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0" name="Google Shape;3436;p71"/>
                <p:cNvSpPr/>
                <p:nvPr/>
              </p:nvSpPr>
              <p:spPr>
                <a:xfrm>
                  <a:off x="3468578" y="3254924"/>
                  <a:ext cx="65529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3216" y="679"/>
                      </a:lnTo>
                      <a:cubicBezTo>
                        <a:pt x="3228" y="453"/>
                        <a:pt x="3228" y="226"/>
                        <a:pt x="32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1" name="Google Shape;3437;p71"/>
                <p:cNvSpPr/>
                <p:nvPr/>
              </p:nvSpPr>
              <p:spPr>
                <a:xfrm>
                  <a:off x="354298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0"/>
                      </a:moveTo>
                      <a:cubicBezTo>
                        <a:pt x="13" y="227"/>
                        <a:pt x="13" y="441"/>
                        <a:pt x="25" y="667"/>
                      </a:cubicBezTo>
                      <a:lnTo>
                        <a:pt x="49" y="66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2" name="Google Shape;3438;p71"/>
                <p:cNvSpPr/>
                <p:nvPr/>
              </p:nvSpPr>
              <p:spPr>
                <a:xfrm>
                  <a:off x="3338309" y="3599517"/>
                  <a:ext cx="67693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667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46" y="667"/>
                      </a:lnTo>
                      <a:lnTo>
                        <a:pt x="334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3" name="Google Shape;3439;p71"/>
                <p:cNvSpPr/>
                <p:nvPr/>
              </p:nvSpPr>
              <p:spPr>
                <a:xfrm>
                  <a:off x="3543957" y="3820799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3" y="227"/>
                        <a:pt x="24" y="441"/>
                        <a:pt x="36" y="668"/>
                      </a:cubicBezTo>
                      <a:lnTo>
                        <a:pt x="48" y="668"/>
                      </a:lnTo>
                      <a:cubicBezTo>
                        <a:pt x="36" y="453"/>
                        <a:pt x="24" y="227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4" name="Google Shape;3440;p71"/>
                <p:cNvSpPr/>
                <p:nvPr/>
              </p:nvSpPr>
              <p:spPr>
                <a:xfrm>
                  <a:off x="3540822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1" y="1"/>
                      </a:moveTo>
                      <a:lnTo>
                        <a:pt x="25" y="667"/>
                      </a:lnTo>
                      <a:lnTo>
                        <a:pt x="37" y="667"/>
                      </a:lnTo>
                      <a:cubicBezTo>
                        <a:pt x="25" y="441"/>
                        <a:pt x="13" y="215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5" name="Google Shape;3441;p71"/>
                <p:cNvSpPr/>
                <p:nvPr/>
              </p:nvSpPr>
              <p:spPr>
                <a:xfrm>
                  <a:off x="3545170" y="3845372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0" y="0"/>
                      </a:moveTo>
                      <a:lnTo>
                        <a:pt x="36" y="667"/>
                      </a:lnTo>
                      <a:lnTo>
                        <a:pt x="60" y="66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6" name="Google Shape;3442;p71"/>
                <p:cNvSpPr/>
                <p:nvPr/>
              </p:nvSpPr>
              <p:spPr>
                <a:xfrm>
                  <a:off x="3541793" y="3771672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0" y="1"/>
                      </a:moveTo>
                      <a:cubicBezTo>
                        <a:pt x="0" y="215"/>
                        <a:pt x="12" y="442"/>
                        <a:pt x="24" y="668"/>
                      </a:cubicBezTo>
                      <a:lnTo>
                        <a:pt x="36" y="668"/>
                      </a:lnTo>
                      <a:cubicBezTo>
                        <a:pt x="36" y="442"/>
                        <a:pt x="24" y="215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7" name="Google Shape;3443;p71"/>
                <p:cNvSpPr/>
                <p:nvPr/>
              </p:nvSpPr>
              <p:spPr>
                <a:xfrm>
                  <a:off x="333084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cubicBezTo>
                        <a:pt x="24" y="227"/>
                        <a:pt x="12" y="441"/>
                        <a:pt x="1" y="667"/>
                      </a:cubicBezTo>
                      <a:lnTo>
                        <a:pt x="24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8" name="Google Shape;3444;p71"/>
                <p:cNvSpPr/>
                <p:nvPr/>
              </p:nvSpPr>
              <p:spPr>
                <a:xfrm>
                  <a:off x="3549498" y="391929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0" y="0"/>
                      </a:moveTo>
                      <a:cubicBezTo>
                        <a:pt x="12" y="215"/>
                        <a:pt x="24" y="441"/>
                        <a:pt x="48" y="667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9" name="Google Shape;3445;p71"/>
                <p:cNvSpPr/>
                <p:nvPr/>
              </p:nvSpPr>
              <p:spPr>
                <a:xfrm>
                  <a:off x="3332302" y="3771672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24" y="1"/>
                      </a:moveTo>
                      <a:cubicBezTo>
                        <a:pt x="24" y="215"/>
                        <a:pt x="12" y="442"/>
                        <a:pt x="0" y="668"/>
                      </a:cubicBezTo>
                      <a:lnTo>
                        <a:pt x="12" y="668"/>
                      </a:lnTo>
                      <a:cubicBezTo>
                        <a:pt x="12" y="442"/>
                        <a:pt x="24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0" name="Google Shape;3446;p71"/>
                <p:cNvSpPr/>
                <p:nvPr/>
              </p:nvSpPr>
              <p:spPr>
                <a:xfrm>
                  <a:off x="3339280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3298" y="667"/>
                      </a:ln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1" name="Google Shape;3447;p71"/>
                <p:cNvSpPr/>
                <p:nvPr/>
              </p:nvSpPr>
              <p:spPr>
                <a:xfrm>
                  <a:off x="3539871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0" y="0"/>
                      </a:moveTo>
                      <a:cubicBezTo>
                        <a:pt x="0" y="226"/>
                        <a:pt x="12" y="453"/>
                        <a:pt x="24" y="667"/>
                      </a:cubicBezTo>
                      <a:lnTo>
                        <a:pt x="36" y="667"/>
                      </a:lnTo>
                      <a:cubicBezTo>
                        <a:pt x="24" y="453"/>
                        <a:pt x="12" y="226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2" name="Google Shape;3448;p71"/>
                <p:cNvSpPr/>
                <p:nvPr/>
              </p:nvSpPr>
              <p:spPr>
                <a:xfrm>
                  <a:off x="354660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2" y="227"/>
                        <a:pt x="24" y="453"/>
                        <a:pt x="36" y="667"/>
                      </a:cubicBezTo>
                      <a:lnTo>
                        <a:pt x="48" y="667"/>
                      </a:lnTo>
                      <a:cubicBezTo>
                        <a:pt x="36" y="453"/>
                        <a:pt x="24" y="227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3" name="Google Shape;3449;p71"/>
                <p:cNvSpPr/>
                <p:nvPr/>
              </p:nvSpPr>
              <p:spPr>
                <a:xfrm>
                  <a:off x="3548062" y="3894499"/>
                  <a:ext cx="97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79" extrusionOk="0">
                      <a:moveTo>
                        <a:pt x="0" y="0"/>
                      </a:moveTo>
                      <a:cubicBezTo>
                        <a:pt x="12" y="226"/>
                        <a:pt x="24" y="453"/>
                        <a:pt x="36" y="679"/>
                      </a:cubicBezTo>
                      <a:lnTo>
                        <a:pt x="48" y="67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4" name="Google Shape;3450;p71"/>
                <p:cNvSpPr/>
                <p:nvPr/>
              </p:nvSpPr>
              <p:spPr>
                <a:xfrm>
                  <a:off x="3338794" y="3574701"/>
                  <a:ext cx="6720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80" extrusionOk="0">
                      <a:moveTo>
                        <a:pt x="24" y="1"/>
                      </a:moveTo>
                      <a:cubicBezTo>
                        <a:pt x="24" y="227"/>
                        <a:pt x="12" y="453"/>
                        <a:pt x="0" y="679"/>
                      </a:cubicBezTo>
                      <a:lnTo>
                        <a:pt x="3322" y="679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5" name="Google Shape;3451;p71"/>
                <p:cNvSpPr/>
                <p:nvPr/>
              </p:nvSpPr>
              <p:spPr>
                <a:xfrm>
                  <a:off x="3468578" y="3648623"/>
                  <a:ext cx="693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430" y="668"/>
                      </a:lnTo>
                      <a:cubicBezTo>
                        <a:pt x="3430" y="441"/>
                        <a:pt x="3418" y="227"/>
                        <a:pt x="34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6" name="Google Shape;3452;p71"/>
                <p:cNvSpPr/>
                <p:nvPr/>
              </p:nvSpPr>
              <p:spPr>
                <a:xfrm>
                  <a:off x="3468578" y="3574701"/>
                  <a:ext cx="6720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323" y="667"/>
                      </a:lnTo>
                      <a:cubicBezTo>
                        <a:pt x="3323" y="453"/>
                        <a:pt x="3323" y="227"/>
                        <a:pt x="33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7" name="Google Shape;3453;p71"/>
                <p:cNvSpPr/>
                <p:nvPr/>
              </p:nvSpPr>
              <p:spPr>
                <a:xfrm>
                  <a:off x="3468578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501" y="668"/>
                      </a:lnTo>
                      <a:cubicBezTo>
                        <a:pt x="3501" y="453"/>
                        <a:pt x="3489" y="227"/>
                        <a:pt x="34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8" name="Google Shape;3454;p71"/>
                <p:cNvSpPr/>
                <p:nvPr/>
              </p:nvSpPr>
              <p:spPr>
                <a:xfrm>
                  <a:off x="3468578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cubicBezTo>
                        <a:pt x="3382" y="441"/>
                        <a:pt x="3382" y="215"/>
                        <a:pt x="3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459" name="Google Shape;3455;p71"/>
                <p:cNvGrpSpPr/>
                <p:nvPr/>
              </p:nvGrpSpPr>
              <p:grpSpPr>
                <a:xfrm>
                  <a:off x="3232593" y="4116023"/>
                  <a:ext cx="409394" cy="579406"/>
                  <a:chOff x="3232593" y="4116023"/>
                  <a:chExt cx="409394" cy="579406"/>
                </a:xfrm>
              </p:grpSpPr>
              <p:sp>
                <p:nvSpPr>
                  <p:cNvPr id="3460" name="Google Shape;3456;p71"/>
                  <p:cNvSpPr/>
                  <p:nvPr/>
                </p:nvSpPr>
                <p:spPr>
                  <a:xfrm>
                    <a:off x="3468578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002" y="668"/>
                        </a:lnTo>
                        <a:cubicBezTo>
                          <a:pt x="4990" y="453"/>
                          <a:pt x="4966" y="227"/>
                          <a:pt x="494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1" name="Google Shape;3457;p71"/>
                  <p:cNvSpPr/>
                  <p:nvPr/>
                </p:nvSpPr>
                <p:spPr>
                  <a:xfrm>
                    <a:off x="3468578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4883" y="667"/>
                        </a:lnTo>
                        <a:cubicBezTo>
                          <a:pt x="4871" y="453"/>
                          <a:pt x="4847" y="227"/>
                          <a:pt x="48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2" name="Google Shape;3458;p71"/>
                  <p:cNvSpPr/>
                  <p:nvPr/>
                </p:nvSpPr>
                <p:spPr>
                  <a:xfrm>
                    <a:off x="3468578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2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3" name="Google Shape;3459;p71"/>
                  <p:cNvSpPr/>
                  <p:nvPr/>
                </p:nvSpPr>
                <p:spPr>
                  <a:xfrm>
                    <a:off x="3468578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5121" y="679"/>
                        </a:lnTo>
                        <a:cubicBezTo>
                          <a:pt x="5097" y="453"/>
                          <a:pt x="5085" y="226"/>
                          <a:pt x="50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4" name="Google Shape;3460;p71"/>
                  <p:cNvSpPr/>
                  <p:nvPr/>
                </p:nvSpPr>
                <p:spPr>
                  <a:xfrm>
                    <a:off x="3468578" y="4263645"/>
                    <a:ext cx="11152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4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514" y="667"/>
                        </a:lnTo>
                        <a:cubicBezTo>
                          <a:pt x="5478" y="441"/>
                          <a:pt x="5454" y="227"/>
                          <a:pt x="54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5" name="Google Shape;3461;p71"/>
                  <p:cNvSpPr/>
                  <p:nvPr/>
                </p:nvSpPr>
                <p:spPr>
                  <a:xfrm>
                    <a:off x="3468578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633" y="668"/>
                        </a:lnTo>
                        <a:cubicBezTo>
                          <a:pt x="5609" y="441"/>
                          <a:pt x="5585" y="227"/>
                          <a:pt x="55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6" name="Google Shape;3462;p71"/>
                  <p:cNvSpPr/>
                  <p:nvPr/>
                </p:nvSpPr>
                <p:spPr>
                  <a:xfrm>
                    <a:off x="3468578" y="4214519"/>
                    <a:ext cx="10597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5240" y="667"/>
                        </a:lnTo>
                        <a:cubicBezTo>
                          <a:pt x="5228" y="441"/>
                          <a:pt x="5204" y="215"/>
                          <a:pt x="518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7" name="Google Shape;3463;p71"/>
                  <p:cNvSpPr/>
                  <p:nvPr/>
                </p:nvSpPr>
                <p:spPr>
                  <a:xfrm>
                    <a:off x="3468578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371" y="668"/>
                        </a:lnTo>
                        <a:cubicBezTo>
                          <a:pt x="5347" y="441"/>
                          <a:pt x="5323" y="215"/>
                          <a:pt x="529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8" name="Google Shape;3464;p71"/>
                  <p:cNvSpPr/>
                  <p:nvPr/>
                </p:nvSpPr>
                <p:spPr>
                  <a:xfrm>
                    <a:off x="3468578" y="4632549"/>
                    <a:ext cx="164025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10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8109" y="679"/>
                        </a:lnTo>
                        <a:cubicBezTo>
                          <a:pt x="8085" y="453"/>
                          <a:pt x="8038" y="239"/>
                          <a:pt x="8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9" name="Google Shape;3465;p71"/>
                  <p:cNvSpPr/>
                  <p:nvPr/>
                </p:nvSpPr>
                <p:spPr>
                  <a:xfrm>
                    <a:off x="3468578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895" y="667"/>
                        </a:lnTo>
                        <a:cubicBezTo>
                          <a:pt x="7859" y="453"/>
                          <a:pt x="7823" y="227"/>
                          <a:pt x="778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0" name="Google Shape;3466;p71"/>
                  <p:cNvSpPr/>
                  <p:nvPr/>
                </p:nvSpPr>
                <p:spPr>
                  <a:xfrm>
                    <a:off x="326630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08" y="0"/>
                        </a:moveTo>
                        <a:cubicBezTo>
                          <a:pt x="72" y="226"/>
                          <a:pt x="36" y="453"/>
                          <a:pt x="1" y="667"/>
                        </a:cubicBezTo>
                        <a:lnTo>
                          <a:pt x="6906" y="667"/>
                        </a:lnTo>
                        <a:lnTo>
                          <a:pt x="690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1" name="Google Shape;3467;p71"/>
                  <p:cNvSpPr/>
                  <p:nvPr/>
                </p:nvSpPr>
                <p:spPr>
                  <a:xfrm>
                    <a:off x="3468578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8573" y="667"/>
                        </a:lnTo>
                        <a:cubicBezTo>
                          <a:pt x="8538" y="441"/>
                          <a:pt x="8490" y="215"/>
                          <a:pt x="84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2" name="Google Shape;3468;p71"/>
                  <p:cNvSpPr/>
                  <p:nvPr/>
                </p:nvSpPr>
                <p:spPr>
                  <a:xfrm>
                    <a:off x="3468578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8335" y="679"/>
                        </a:lnTo>
                        <a:cubicBezTo>
                          <a:pt x="8300" y="453"/>
                          <a:pt x="8264" y="226"/>
                          <a:pt x="821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3" name="Google Shape;3469;p71"/>
                  <p:cNvSpPr/>
                  <p:nvPr/>
                </p:nvSpPr>
                <p:spPr>
                  <a:xfrm>
                    <a:off x="326992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96" y="1"/>
                        </a:moveTo>
                        <a:cubicBezTo>
                          <a:pt x="72" y="227"/>
                          <a:pt x="36" y="453"/>
                          <a:pt x="0" y="668"/>
                        </a:cubicBezTo>
                        <a:lnTo>
                          <a:pt x="6727" y="668"/>
                        </a:lnTo>
                        <a:lnTo>
                          <a:pt x="6727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4" name="Google Shape;3470;p71"/>
                  <p:cNvSpPr/>
                  <p:nvPr/>
                </p:nvSpPr>
                <p:spPr>
                  <a:xfrm>
                    <a:off x="3241997" y="4632792"/>
                    <a:ext cx="16400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9" h="668" extrusionOk="0">
                        <a:moveTo>
                          <a:pt x="119" y="1"/>
                        </a:moveTo>
                        <a:cubicBezTo>
                          <a:pt x="84" y="227"/>
                          <a:pt x="48" y="441"/>
                          <a:pt x="0" y="667"/>
                        </a:cubicBezTo>
                        <a:lnTo>
                          <a:pt x="8108" y="667"/>
                        </a:lnTo>
                        <a:lnTo>
                          <a:pt x="810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5" name="Google Shape;3471;p71"/>
                  <p:cNvSpPr/>
                  <p:nvPr/>
                </p:nvSpPr>
                <p:spPr>
                  <a:xfrm>
                    <a:off x="3468578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680" y="668"/>
                        </a:lnTo>
                        <a:cubicBezTo>
                          <a:pt x="7645" y="453"/>
                          <a:pt x="7609" y="227"/>
                          <a:pt x="75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6" name="Google Shape;3472;p71"/>
                  <p:cNvSpPr/>
                  <p:nvPr/>
                </p:nvSpPr>
                <p:spPr>
                  <a:xfrm>
                    <a:off x="3237406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20" y="0"/>
                        </a:moveTo>
                        <a:cubicBezTo>
                          <a:pt x="84" y="226"/>
                          <a:pt x="37" y="453"/>
                          <a:pt x="1" y="679"/>
                        </a:cubicBezTo>
                        <a:lnTo>
                          <a:pt x="8335" y="679"/>
                        </a:lnTo>
                        <a:lnTo>
                          <a:pt x="833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7" name="Google Shape;3473;p71"/>
                  <p:cNvSpPr/>
                  <p:nvPr/>
                </p:nvSpPr>
                <p:spPr>
                  <a:xfrm>
                    <a:off x="3250654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08" y="1"/>
                        </a:moveTo>
                        <a:cubicBezTo>
                          <a:pt x="72" y="227"/>
                          <a:pt x="37" y="453"/>
                          <a:pt x="1" y="668"/>
                        </a:cubicBezTo>
                        <a:lnTo>
                          <a:pt x="7680" y="668"/>
                        </a:lnTo>
                        <a:lnTo>
                          <a:pt x="76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8" name="Google Shape;3474;p71"/>
                  <p:cNvSpPr/>
                  <p:nvPr/>
                </p:nvSpPr>
                <p:spPr>
                  <a:xfrm>
                    <a:off x="3262708" y="4509500"/>
                    <a:ext cx="14329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5" h="680" extrusionOk="0">
                        <a:moveTo>
                          <a:pt x="95" y="1"/>
                        </a:moveTo>
                        <a:cubicBezTo>
                          <a:pt x="60" y="227"/>
                          <a:pt x="36" y="453"/>
                          <a:pt x="0" y="679"/>
                        </a:cubicBezTo>
                        <a:lnTo>
                          <a:pt x="7084" y="679"/>
                        </a:lnTo>
                        <a:lnTo>
                          <a:pt x="708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9" name="Google Shape;3475;p71"/>
                  <p:cNvSpPr/>
                  <p:nvPr/>
                </p:nvSpPr>
                <p:spPr>
                  <a:xfrm>
                    <a:off x="3246326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31" y="0"/>
                        </a:moveTo>
                        <a:cubicBezTo>
                          <a:pt x="84" y="227"/>
                          <a:pt x="36" y="453"/>
                          <a:pt x="0" y="667"/>
                        </a:cubicBezTo>
                        <a:lnTo>
                          <a:pt x="7894" y="667"/>
                        </a:lnTo>
                        <a:lnTo>
                          <a:pt x="789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0" name="Google Shape;3476;p71"/>
                  <p:cNvSpPr/>
                  <p:nvPr/>
                </p:nvSpPr>
                <p:spPr>
                  <a:xfrm>
                    <a:off x="327352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84" y="0"/>
                        </a:moveTo>
                        <a:cubicBezTo>
                          <a:pt x="60" y="227"/>
                          <a:pt x="25" y="453"/>
                          <a:pt x="1" y="667"/>
                        </a:cubicBezTo>
                        <a:lnTo>
                          <a:pt x="6549" y="667"/>
                        </a:lnTo>
                        <a:lnTo>
                          <a:pt x="6549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1" name="Google Shape;3477;p71"/>
                  <p:cNvSpPr/>
                  <p:nvPr/>
                </p:nvSpPr>
                <p:spPr>
                  <a:xfrm>
                    <a:off x="3258845" y="4534296"/>
                    <a:ext cx="14715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6" h="668" extrusionOk="0">
                        <a:moveTo>
                          <a:pt x="108" y="1"/>
                        </a:moveTo>
                        <a:cubicBezTo>
                          <a:pt x="72" y="215"/>
                          <a:pt x="36" y="442"/>
                          <a:pt x="1" y="668"/>
                        </a:cubicBezTo>
                        <a:lnTo>
                          <a:pt x="7275" y="668"/>
                        </a:lnTo>
                        <a:lnTo>
                          <a:pt x="72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2" name="Google Shape;3478;p71"/>
                  <p:cNvSpPr/>
                  <p:nvPr/>
                </p:nvSpPr>
                <p:spPr>
                  <a:xfrm>
                    <a:off x="3255002" y="4558870"/>
                    <a:ext cx="15100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6" h="668" extrusionOk="0">
                        <a:moveTo>
                          <a:pt x="95" y="0"/>
                        </a:moveTo>
                        <a:cubicBezTo>
                          <a:pt x="60" y="227"/>
                          <a:pt x="24" y="441"/>
                          <a:pt x="0" y="667"/>
                        </a:cubicBezTo>
                        <a:lnTo>
                          <a:pt x="7465" y="667"/>
                        </a:lnTo>
                        <a:lnTo>
                          <a:pt x="746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3" name="Google Shape;3479;p71"/>
                  <p:cNvSpPr/>
                  <p:nvPr/>
                </p:nvSpPr>
                <p:spPr>
                  <a:xfrm>
                    <a:off x="3232593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32" y="1"/>
                        </a:moveTo>
                        <a:cubicBezTo>
                          <a:pt x="84" y="215"/>
                          <a:pt x="48" y="441"/>
                          <a:pt x="1" y="667"/>
                        </a:cubicBezTo>
                        <a:lnTo>
                          <a:pt x="8573" y="667"/>
                        </a:lnTo>
                        <a:lnTo>
                          <a:pt x="857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4" name="Google Shape;3480;p71"/>
                  <p:cNvSpPr/>
                  <p:nvPr/>
                </p:nvSpPr>
                <p:spPr>
                  <a:xfrm>
                    <a:off x="3468578" y="4534296"/>
                    <a:ext cx="14764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0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299" y="668"/>
                        </a:lnTo>
                        <a:lnTo>
                          <a:pt x="71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5" name="Google Shape;3481;p71"/>
                  <p:cNvSpPr/>
                  <p:nvPr/>
                </p:nvSpPr>
                <p:spPr>
                  <a:xfrm>
                    <a:off x="3468578" y="4411247"/>
                    <a:ext cx="129582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7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407" y="668"/>
                        </a:lnTo>
                        <a:lnTo>
                          <a:pt x="629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6" name="Google Shape;3482;p71"/>
                  <p:cNvSpPr/>
                  <p:nvPr/>
                </p:nvSpPr>
                <p:spPr>
                  <a:xfrm>
                    <a:off x="3468578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228" y="667"/>
                        </a:lnTo>
                        <a:cubicBezTo>
                          <a:pt x="6204" y="441"/>
                          <a:pt x="6180" y="215"/>
                          <a:pt x="614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7" name="Google Shape;3483;p71"/>
                  <p:cNvSpPr/>
                  <p:nvPr/>
                </p:nvSpPr>
                <p:spPr>
                  <a:xfrm>
                    <a:off x="3468578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775" y="667"/>
                        </a:lnTo>
                        <a:cubicBezTo>
                          <a:pt x="5752" y="453"/>
                          <a:pt x="5728" y="226"/>
                          <a:pt x="570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8" name="Google Shape;3484;p71"/>
                  <p:cNvSpPr/>
                  <p:nvPr/>
                </p:nvSpPr>
                <p:spPr>
                  <a:xfrm>
                    <a:off x="3468578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cubicBezTo>
                          <a:pt x="5895" y="453"/>
                          <a:pt x="5871" y="227"/>
                          <a:pt x="584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9" name="Google Shape;3485;p71"/>
                  <p:cNvSpPr/>
                  <p:nvPr/>
                </p:nvSpPr>
                <p:spPr>
                  <a:xfrm>
                    <a:off x="3468578" y="4361898"/>
                    <a:ext cx="122847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4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6073" y="679"/>
                        </a:lnTo>
                        <a:cubicBezTo>
                          <a:pt x="6049" y="453"/>
                          <a:pt x="6026" y="226"/>
                          <a:pt x="59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0" name="Google Shape;3486;p71"/>
                  <p:cNvSpPr/>
                  <p:nvPr/>
                </p:nvSpPr>
                <p:spPr>
                  <a:xfrm>
                    <a:off x="3276906" y="4411247"/>
                    <a:ext cx="12909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3" h="668" extrusionOk="0">
                        <a:moveTo>
                          <a:pt x="84" y="1"/>
                        </a:moveTo>
                        <a:cubicBezTo>
                          <a:pt x="60" y="227"/>
                          <a:pt x="24" y="441"/>
                          <a:pt x="1" y="668"/>
                        </a:cubicBezTo>
                        <a:lnTo>
                          <a:pt x="6382" y="668"/>
                        </a:lnTo>
                        <a:lnTo>
                          <a:pt x="638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1" name="Google Shape;3487;p71"/>
                  <p:cNvSpPr/>
                  <p:nvPr/>
                </p:nvSpPr>
                <p:spPr>
                  <a:xfrm>
                    <a:off x="3468578" y="4509500"/>
                    <a:ext cx="14331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6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7085" y="679"/>
                        </a:lnTo>
                        <a:cubicBezTo>
                          <a:pt x="7061" y="453"/>
                          <a:pt x="7026" y="227"/>
                          <a:pt x="7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2" name="Google Shape;3488;p71"/>
                  <p:cNvSpPr/>
                  <p:nvPr/>
                </p:nvSpPr>
                <p:spPr>
                  <a:xfrm>
                    <a:off x="346857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907" y="667"/>
                        </a:lnTo>
                        <a:lnTo>
                          <a:pt x="681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3" name="Google Shape;3489;p71"/>
                  <p:cNvSpPr/>
                  <p:nvPr/>
                </p:nvSpPr>
                <p:spPr>
                  <a:xfrm>
                    <a:off x="346857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549" y="667"/>
                        </a:lnTo>
                        <a:cubicBezTo>
                          <a:pt x="6526" y="453"/>
                          <a:pt x="6502" y="227"/>
                          <a:pt x="646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4" name="Google Shape;3490;p71"/>
                  <p:cNvSpPr/>
                  <p:nvPr/>
                </p:nvSpPr>
                <p:spPr>
                  <a:xfrm>
                    <a:off x="346857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728" y="668"/>
                        </a:lnTo>
                        <a:cubicBezTo>
                          <a:pt x="6704" y="453"/>
                          <a:pt x="6668" y="227"/>
                          <a:pt x="663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5" name="Google Shape;3491;p71"/>
                  <p:cNvSpPr/>
                  <p:nvPr/>
                </p:nvSpPr>
                <p:spPr>
                  <a:xfrm>
                    <a:off x="3280041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96" y="0"/>
                        </a:moveTo>
                        <a:cubicBezTo>
                          <a:pt x="60" y="215"/>
                          <a:pt x="36" y="441"/>
                          <a:pt x="0" y="667"/>
                        </a:cubicBezTo>
                        <a:lnTo>
                          <a:pt x="6227" y="667"/>
                        </a:lnTo>
                        <a:lnTo>
                          <a:pt x="622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6" name="Google Shape;3492;p71"/>
                  <p:cNvSpPr/>
                  <p:nvPr/>
                </p:nvSpPr>
                <p:spPr>
                  <a:xfrm>
                    <a:off x="3468578" y="4558870"/>
                    <a:ext cx="15126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9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478" y="667"/>
                        </a:lnTo>
                        <a:cubicBezTo>
                          <a:pt x="7442" y="441"/>
                          <a:pt x="7407" y="227"/>
                          <a:pt x="73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7" name="Google Shape;3493;p71"/>
                  <p:cNvSpPr/>
                  <p:nvPr/>
                </p:nvSpPr>
                <p:spPr>
                  <a:xfrm>
                    <a:off x="3302430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72" y="0"/>
                        </a:moveTo>
                        <a:cubicBezTo>
                          <a:pt x="48" y="226"/>
                          <a:pt x="36" y="453"/>
                          <a:pt x="1" y="679"/>
                        </a:cubicBezTo>
                        <a:lnTo>
                          <a:pt x="5120" y="679"/>
                        </a:lnTo>
                        <a:lnTo>
                          <a:pt x="512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8" name="Google Shape;3494;p71"/>
                  <p:cNvSpPr/>
                  <p:nvPr/>
                </p:nvSpPr>
                <p:spPr>
                  <a:xfrm>
                    <a:off x="3304837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5001" y="668"/>
                        </a:lnTo>
                        <a:lnTo>
                          <a:pt x="500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9" name="Google Shape;3495;p71"/>
                  <p:cNvSpPr/>
                  <p:nvPr/>
                </p:nvSpPr>
                <p:spPr>
                  <a:xfrm>
                    <a:off x="3297374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72" y="1"/>
                        </a:moveTo>
                        <a:cubicBezTo>
                          <a:pt x="48" y="215"/>
                          <a:pt x="24" y="441"/>
                          <a:pt x="1" y="668"/>
                        </a:cubicBezTo>
                        <a:lnTo>
                          <a:pt x="5370" y="668"/>
                        </a:lnTo>
                        <a:lnTo>
                          <a:pt x="537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0" name="Google Shape;3496;p71"/>
                  <p:cNvSpPr/>
                  <p:nvPr/>
                </p:nvSpPr>
                <p:spPr>
                  <a:xfrm>
                    <a:off x="3294724" y="4263645"/>
                    <a:ext cx="11127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02" h="668" extrusionOk="0">
                        <a:moveTo>
                          <a:pt x="84" y="0"/>
                        </a:moveTo>
                        <a:cubicBezTo>
                          <a:pt x="60" y="227"/>
                          <a:pt x="36" y="441"/>
                          <a:pt x="1" y="667"/>
                        </a:cubicBezTo>
                        <a:lnTo>
                          <a:pt x="5501" y="667"/>
                        </a:lnTo>
                        <a:lnTo>
                          <a:pt x="550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1" name="Google Shape;3497;p71"/>
                  <p:cNvSpPr/>
                  <p:nvPr/>
                </p:nvSpPr>
                <p:spPr>
                  <a:xfrm>
                    <a:off x="3307243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60" y="0"/>
                        </a:moveTo>
                        <a:cubicBezTo>
                          <a:pt x="36" y="227"/>
                          <a:pt x="13" y="453"/>
                          <a:pt x="1" y="667"/>
                        </a:cubicBezTo>
                        <a:lnTo>
                          <a:pt x="4882" y="667"/>
                        </a:lnTo>
                        <a:lnTo>
                          <a:pt x="488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2" name="Google Shape;3498;p71"/>
                  <p:cNvSpPr/>
                  <p:nvPr/>
                </p:nvSpPr>
                <p:spPr>
                  <a:xfrm>
                    <a:off x="3309407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3" name="Google Shape;3499;p71"/>
                  <p:cNvSpPr/>
                  <p:nvPr/>
                </p:nvSpPr>
                <p:spPr>
                  <a:xfrm>
                    <a:off x="3300023" y="4214276"/>
                    <a:ext cx="105979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80" extrusionOk="0">
                        <a:moveTo>
                          <a:pt x="72" y="1"/>
                        </a:moveTo>
                        <a:lnTo>
                          <a:pt x="1" y="679"/>
                        </a:lnTo>
                        <a:lnTo>
                          <a:pt x="5239" y="679"/>
                        </a:lnTo>
                        <a:lnTo>
                          <a:pt x="523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4" name="Google Shape;3500;p71"/>
                  <p:cNvSpPr/>
                  <p:nvPr/>
                </p:nvSpPr>
                <p:spPr>
                  <a:xfrm>
                    <a:off x="3283176" y="4361898"/>
                    <a:ext cx="12282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3" h="679" extrusionOk="0">
                        <a:moveTo>
                          <a:pt x="95" y="0"/>
                        </a:moveTo>
                        <a:cubicBezTo>
                          <a:pt x="60" y="226"/>
                          <a:pt x="36" y="453"/>
                          <a:pt x="0" y="679"/>
                        </a:cubicBezTo>
                        <a:lnTo>
                          <a:pt x="6072" y="679"/>
                        </a:lnTo>
                        <a:lnTo>
                          <a:pt x="607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5" name="Google Shape;3501;p71"/>
                  <p:cNvSpPr/>
                  <p:nvPr/>
                </p:nvSpPr>
                <p:spPr>
                  <a:xfrm>
                    <a:off x="3289182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84" y="0"/>
                        </a:moveTo>
                        <a:cubicBezTo>
                          <a:pt x="60" y="226"/>
                          <a:pt x="25" y="453"/>
                          <a:pt x="1" y="667"/>
                        </a:cubicBezTo>
                        <a:lnTo>
                          <a:pt x="5775" y="667"/>
                        </a:lnTo>
                        <a:lnTo>
                          <a:pt x="57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6" name="Google Shape;3502;p71"/>
                  <p:cNvSpPr/>
                  <p:nvPr/>
                </p:nvSpPr>
                <p:spPr>
                  <a:xfrm>
                    <a:off x="3292075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72" y="1"/>
                        </a:moveTo>
                        <a:cubicBezTo>
                          <a:pt x="48" y="227"/>
                          <a:pt x="24" y="441"/>
                          <a:pt x="1" y="668"/>
                        </a:cubicBezTo>
                        <a:lnTo>
                          <a:pt x="5632" y="668"/>
                        </a:lnTo>
                        <a:lnTo>
                          <a:pt x="563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7" name="Google Shape;3503;p71"/>
                  <p:cNvSpPr/>
                  <p:nvPr/>
                </p:nvSpPr>
                <p:spPr>
                  <a:xfrm>
                    <a:off x="3286290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84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lnTo>
                          <a:pt x="591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08" name="Google Shape;3504;p71"/>
                <p:cNvSpPr/>
                <p:nvPr/>
              </p:nvSpPr>
              <p:spPr>
                <a:xfrm>
                  <a:off x="3468578" y="3673197"/>
                  <a:ext cx="7010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466" y="667"/>
                      </a:lnTo>
                      <a:lnTo>
                        <a:pt x="34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09" name="Google Shape;3505;p71"/>
                <p:cNvSpPr/>
                <p:nvPr/>
              </p:nvSpPr>
              <p:spPr>
                <a:xfrm>
                  <a:off x="3468578" y="3599517"/>
                  <a:ext cx="67936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59" y="667"/>
                      </a:lnTo>
                      <a:cubicBezTo>
                        <a:pt x="3359" y="441"/>
                        <a:pt x="3347" y="214"/>
                        <a:pt x="3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0" name="Google Shape;3506;p71"/>
                <p:cNvSpPr/>
                <p:nvPr/>
              </p:nvSpPr>
              <p:spPr>
                <a:xfrm>
                  <a:off x="3311349" y="4086656"/>
                  <a:ext cx="252125" cy="2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6" h="1084" extrusionOk="0">
                      <a:moveTo>
                        <a:pt x="84" y="24"/>
                      </a:moveTo>
                      <a:cubicBezTo>
                        <a:pt x="75" y="77"/>
                        <a:pt x="72" y="130"/>
                        <a:pt x="72" y="183"/>
                      </a:cubicBezTo>
                      <a:lnTo>
                        <a:pt x="72" y="183"/>
                      </a:lnTo>
                      <a:cubicBezTo>
                        <a:pt x="76" y="130"/>
                        <a:pt x="80" y="77"/>
                        <a:pt x="84" y="24"/>
                      </a:cubicBezTo>
                      <a:close/>
                      <a:moveTo>
                        <a:pt x="12383" y="0"/>
                      </a:moveTo>
                      <a:cubicBezTo>
                        <a:pt x="12383" y="84"/>
                        <a:pt x="12395" y="155"/>
                        <a:pt x="12395" y="238"/>
                      </a:cubicBezTo>
                      <a:lnTo>
                        <a:pt x="72" y="238"/>
                      </a:lnTo>
                      <a:cubicBezTo>
                        <a:pt x="72" y="220"/>
                        <a:pt x="72" y="201"/>
                        <a:pt x="72" y="183"/>
                      </a:cubicBezTo>
                      <a:lnTo>
                        <a:pt x="72" y="183"/>
                      </a:lnTo>
                      <a:cubicBezTo>
                        <a:pt x="53" y="421"/>
                        <a:pt x="31" y="661"/>
                        <a:pt x="12" y="905"/>
                      </a:cubicBezTo>
                      <a:lnTo>
                        <a:pt x="12453" y="905"/>
                      </a:lnTo>
                      <a:cubicBezTo>
                        <a:pt x="12431" y="605"/>
                        <a:pt x="12403" y="298"/>
                        <a:pt x="12383" y="0"/>
                      </a:cubicBezTo>
                      <a:close/>
                      <a:moveTo>
                        <a:pt x="12453" y="905"/>
                      </a:moveTo>
                      <a:lnTo>
                        <a:pt x="12453" y="905"/>
                      </a:lnTo>
                      <a:cubicBezTo>
                        <a:pt x="12454" y="910"/>
                        <a:pt x="12454" y="914"/>
                        <a:pt x="12454" y="919"/>
                      </a:cubicBezTo>
                      <a:lnTo>
                        <a:pt x="12454" y="919"/>
                      </a:lnTo>
                      <a:cubicBezTo>
                        <a:pt x="12454" y="914"/>
                        <a:pt x="12454" y="910"/>
                        <a:pt x="12454" y="905"/>
                      </a:cubicBezTo>
                      <a:close/>
                      <a:moveTo>
                        <a:pt x="12454" y="919"/>
                      </a:moveTo>
                      <a:lnTo>
                        <a:pt x="12454" y="919"/>
                      </a:lnTo>
                      <a:cubicBezTo>
                        <a:pt x="12455" y="941"/>
                        <a:pt x="12457" y="964"/>
                        <a:pt x="12459" y="987"/>
                      </a:cubicBezTo>
                      <a:lnTo>
                        <a:pt x="12459" y="987"/>
                      </a:lnTo>
                      <a:cubicBezTo>
                        <a:pt x="12458" y="964"/>
                        <a:pt x="12456" y="941"/>
                        <a:pt x="12454" y="919"/>
                      </a:cubicBezTo>
                      <a:close/>
                      <a:moveTo>
                        <a:pt x="12" y="905"/>
                      </a:moveTo>
                      <a:cubicBezTo>
                        <a:pt x="0" y="953"/>
                        <a:pt x="0" y="1012"/>
                        <a:pt x="0" y="1072"/>
                      </a:cubicBezTo>
                      <a:cubicBezTo>
                        <a:pt x="4" y="1016"/>
                        <a:pt x="8" y="961"/>
                        <a:pt x="12" y="905"/>
                      </a:cubicBezTo>
                      <a:close/>
                      <a:moveTo>
                        <a:pt x="12459" y="987"/>
                      </a:moveTo>
                      <a:cubicBezTo>
                        <a:pt x="12462" y="1019"/>
                        <a:pt x="12464" y="1052"/>
                        <a:pt x="12466" y="1084"/>
                      </a:cubicBezTo>
                      <a:cubicBezTo>
                        <a:pt x="12466" y="1051"/>
                        <a:pt x="12462" y="1019"/>
                        <a:pt x="12459" y="98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1" name="Google Shape;3507;p71"/>
                <p:cNvSpPr/>
                <p:nvPr/>
              </p:nvSpPr>
              <p:spPr>
                <a:xfrm>
                  <a:off x="3322655" y="3943848"/>
                  <a:ext cx="2292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668" extrusionOk="0">
                      <a:moveTo>
                        <a:pt x="48" y="1"/>
                      </a:moveTo>
                      <a:cubicBezTo>
                        <a:pt x="36" y="227"/>
                        <a:pt x="25" y="441"/>
                        <a:pt x="1" y="668"/>
                      </a:cubicBezTo>
                      <a:lnTo>
                        <a:pt x="11336" y="668"/>
                      </a:lnTo>
                      <a:lnTo>
                        <a:pt x="113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2" name="Google Shape;3508;p71"/>
                <p:cNvSpPr/>
                <p:nvPr/>
              </p:nvSpPr>
              <p:spPr>
                <a:xfrm>
                  <a:off x="3327226" y="3869925"/>
                  <a:ext cx="2201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668" extrusionOk="0">
                      <a:moveTo>
                        <a:pt x="49" y="1"/>
                      </a:moveTo>
                      <a:cubicBezTo>
                        <a:pt x="37" y="227"/>
                        <a:pt x="25" y="453"/>
                        <a:pt x="1" y="667"/>
                      </a:cubicBezTo>
                      <a:lnTo>
                        <a:pt x="10883" y="667"/>
                      </a:lnTo>
                      <a:cubicBezTo>
                        <a:pt x="10871" y="453"/>
                        <a:pt x="10859" y="227"/>
                        <a:pt x="108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3" name="Google Shape;3509;p71"/>
                <p:cNvSpPr/>
                <p:nvPr/>
              </p:nvSpPr>
              <p:spPr>
                <a:xfrm>
                  <a:off x="3334466" y="3722323"/>
                  <a:ext cx="2056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9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0168" y="667"/>
                      </a:lnTo>
                      <a:cubicBezTo>
                        <a:pt x="10156" y="453"/>
                        <a:pt x="10156" y="226"/>
                        <a:pt x="10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4" name="Google Shape;3510;p71"/>
                <p:cNvSpPr/>
                <p:nvPr/>
              </p:nvSpPr>
              <p:spPr>
                <a:xfrm>
                  <a:off x="3324354" y="3919295"/>
                  <a:ext cx="22589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9" h="668" extrusionOk="0">
                      <a:moveTo>
                        <a:pt x="48" y="0"/>
                      </a:moveTo>
                      <a:cubicBezTo>
                        <a:pt x="24" y="215"/>
                        <a:pt x="12" y="441"/>
                        <a:pt x="0" y="667"/>
                      </a:cubicBezTo>
                      <a:lnTo>
                        <a:pt x="11168" y="667"/>
                      </a:lnTo>
                      <a:cubicBezTo>
                        <a:pt x="11156" y="441"/>
                        <a:pt x="11144" y="215"/>
                        <a:pt x="11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5" name="Google Shape;3511;p71"/>
                <p:cNvSpPr/>
                <p:nvPr/>
              </p:nvSpPr>
              <p:spPr>
                <a:xfrm>
                  <a:off x="3325790" y="3894499"/>
                  <a:ext cx="22300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6" h="679" extrusionOk="0">
                      <a:moveTo>
                        <a:pt x="48" y="0"/>
                      </a:moveTo>
                      <a:lnTo>
                        <a:pt x="1" y="679"/>
                      </a:lnTo>
                      <a:lnTo>
                        <a:pt x="11026" y="679"/>
                      </a:lnTo>
                      <a:cubicBezTo>
                        <a:pt x="11014" y="453"/>
                        <a:pt x="10990" y="226"/>
                        <a:pt x="109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6" name="Google Shape;3512;p71"/>
                <p:cNvSpPr/>
                <p:nvPr/>
              </p:nvSpPr>
              <p:spPr>
                <a:xfrm>
                  <a:off x="3328682" y="3845372"/>
                  <a:ext cx="21721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68" extrusionOk="0">
                      <a:moveTo>
                        <a:pt x="36" y="0"/>
                      </a:moveTo>
                      <a:lnTo>
                        <a:pt x="0" y="667"/>
                      </a:lnTo>
                      <a:lnTo>
                        <a:pt x="10740" y="667"/>
                      </a:lnTo>
                      <a:lnTo>
                        <a:pt x="1070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7" name="Google Shape;3513;p71"/>
                <p:cNvSpPr/>
                <p:nvPr/>
              </p:nvSpPr>
              <p:spPr>
                <a:xfrm>
                  <a:off x="3333495" y="3747119"/>
                  <a:ext cx="20758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4" h="668" extrusionOk="0">
                      <a:moveTo>
                        <a:pt x="24" y="1"/>
                      </a:moveTo>
                      <a:lnTo>
                        <a:pt x="1" y="667"/>
                      </a:lnTo>
                      <a:lnTo>
                        <a:pt x="10264" y="667"/>
                      </a:lnTo>
                      <a:lnTo>
                        <a:pt x="1024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8" name="Google Shape;3514;p71"/>
                <p:cNvSpPr/>
                <p:nvPr/>
              </p:nvSpPr>
              <p:spPr>
                <a:xfrm>
                  <a:off x="3330118" y="3820799"/>
                  <a:ext cx="21458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" h="668" extrusionOk="0">
                      <a:moveTo>
                        <a:pt x="25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lnTo>
                        <a:pt x="10609" y="668"/>
                      </a:lnTo>
                      <a:cubicBezTo>
                        <a:pt x="10597" y="441"/>
                        <a:pt x="10586" y="227"/>
                        <a:pt x="105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9" name="Google Shape;3515;p71"/>
                <p:cNvSpPr/>
                <p:nvPr/>
              </p:nvSpPr>
              <p:spPr>
                <a:xfrm>
                  <a:off x="3332525" y="3771672"/>
                  <a:ext cx="2097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2" h="668" extrusionOk="0">
                      <a:moveTo>
                        <a:pt x="37" y="1"/>
                      </a:moveTo>
                      <a:cubicBezTo>
                        <a:pt x="25" y="215"/>
                        <a:pt x="13" y="442"/>
                        <a:pt x="1" y="668"/>
                      </a:cubicBezTo>
                      <a:lnTo>
                        <a:pt x="10371" y="668"/>
                      </a:lnTo>
                      <a:cubicBezTo>
                        <a:pt x="10359" y="442"/>
                        <a:pt x="10347" y="215"/>
                        <a:pt x="10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0" name="Google Shape;3516;p71"/>
                <p:cNvSpPr/>
                <p:nvPr/>
              </p:nvSpPr>
              <p:spPr>
                <a:xfrm>
                  <a:off x="3331331" y="3796246"/>
                  <a:ext cx="21216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668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10490" y="667"/>
                      </a:lnTo>
                      <a:cubicBezTo>
                        <a:pt x="10478" y="441"/>
                        <a:pt x="10466" y="227"/>
                        <a:pt x="10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1" name="Google Shape;3517;p71"/>
                <p:cNvSpPr/>
                <p:nvPr/>
              </p:nvSpPr>
              <p:spPr>
                <a:xfrm>
                  <a:off x="3313513" y="4066917"/>
                  <a:ext cx="24755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0" h="667" extrusionOk="0">
                      <a:moveTo>
                        <a:pt x="60" y="0"/>
                      </a:moveTo>
                      <a:lnTo>
                        <a:pt x="0" y="667"/>
                      </a:lnTo>
                      <a:lnTo>
                        <a:pt x="12240" y="667"/>
                      </a:lnTo>
                      <a:cubicBezTo>
                        <a:pt x="12216" y="441"/>
                        <a:pt x="12204" y="226"/>
                        <a:pt x="121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2" name="Google Shape;3518;p71"/>
                <p:cNvSpPr/>
                <p:nvPr/>
              </p:nvSpPr>
              <p:spPr>
                <a:xfrm>
                  <a:off x="3315677" y="4042101"/>
                  <a:ext cx="24346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80" extrusionOk="0">
                      <a:moveTo>
                        <a:pt x="48" y="1"/>
                      </a:moveTo>
                      <a:cubicBezTo>
                        <a:pt x="36" y="203"/>
                        <a:pt x="12" y="405"/>
                        <a:pt x="0" y="596"/>
                      </a:cubicBezTo>
                      <a:lnTo>
                        <a:pt x="0" y="656"/>
                      </a:lnTo>
                      <a:lnTo>
                        <a:pt x="7561" y="656"/>
                      </a:lnTo>
                      <a:lnTo>
                        <a:pt x="7561" y="679"/>
                      </a:lnTo>
                      <a:lnTo>
                        <a:pt x="12038" y="679"/>
                      </a:lnTo>
                      <a:lnTo>
                        <a:pt x="12038" y="632"/>
                      </a:lnTo>
                      <a:cubicBezTo>
                        <a:pt x="12038" y="620"/>
                        <a:pt x="12038" y="608"/>
                        <a:pt x="12038" y="596"/>
                      </a:cubicBezTo>
                      <a:cubicBezTo>
                        <a:pt x="12014" y="394"/>
                        <a:pt x="12002" y="203"/>
                        <a:pt x="119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3" name="Google Shape;3519;p71"/>
                <p:cNvSpPr/>
                <p:nvPr/>
              </p:nvSpPr>
              <p:spPr>
                <a:xfrm>
                  <a:off x="3319297" y="3992974"/>
                  <a:ext cx="23600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69" h="668" extrusionOk="0">
                      <a:moveTo>
                        <a:pt x="48" y="1"/>
                      </a:moveTo>
                      <a:lnTo>
                        <a:pt x="0" y="668"/>
                      </a:lnTo>
                      <a:lnTo>
                        <a:pt x="11668" y="668"/>
                      </a:lnTo>
                      <a:cubicBezTo>
                        <a:pt x="11656" y="453"/>
                        <a:pt x="11632" y="227"/>
                        <a:pt x="116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4" name="Google Shape;3520;p71"/>
                <p:cNvSpPr/>
                <p:nvPr/>
              </p:nvSpPr>
              <p:spPr>
                <a:xfrm>
                  <a:off x="3320976" y="3968421"/>
                  <a:ext cx="232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2" h="668" extrusionOk="0">
                      <a:moveTo>
                        <a:pt x="48" y="0"/>
                      </a:move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11502" y="667"/>
                      </a:lnTo>
                      <a:cubicBezTo>
                        <a:pt x="11478" y="441"/>
                        <a:pt x="11466" y="227"/>
                        <a:pt x="11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5" name="Google Shape;3521;p71"/>
                <p:cNvSpPr/>
                <p:nvPr/>
              </p:nvSpPr>
              <p:spPr>
                <a:xfrm>
                  <a:off x="3317356" y="4017548"/>
                  <a:ext cx="2398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667" extrusionOk="0">
                      <a:moveTo>
                        <a:pt x="48" y="0"/>
                      </a:moveTo>
                      <a:cubicBezTo>
                        <a:pt x="37" y="226"/>
                        <a:pt x="13" y="453"/>
                        <a:pt x="1" y="667"/>
                      </a:cubicBezTo>
                      <a:lnTo>
                        <a:pt x="11859" y="667"/>
                      </a:lnTo>
                      <a:cubicBezTo>
                        <a:pt x="11836" y="453"/>
                        <a:pt x="11824" y="226"/>
                        <a:pt x="118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26" name="Google Shape;3522;p71"/>
                <p:cNvGrpSpPr/>
                <p:nvPr/>
              </p:nvGrpSpPr>
              <p:grpSpPr>
                <a:xfrm>
                  <a:off x="3310621" y="3711240"/>
                  <a:ext cx="253581" cy="404803"/>
                  <a:chOff x="3310621" y="3711240"/>
                  <a:chExt cx="253581" cy="404803"/>
                </a:xfrm>
              </p:grpSpPr>
              <p:sp>
                <p:nvSpPr>
                  <p:cNvPr id="3527" name="Google Shape;3523;p71"/>
                  <p:cNvSpPr/>
                  <p:nvPr/>
                </p:nvSpPr>
                <p:spPr>
                  <a:xfrm>
                    <a:off x="3334709" y="3711240"/>
                    <a:ext cx="20542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7" h="549" extrusionOk="0">
                        <a:moveTo>
                          <a:pt x="24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156" y="548"/>
                        </a:lnTo>
                        <a:cubicBezTo>
                          <a:pt x="10144" y="370"/>
                          <a:pt x="10132" y="191"/>
                          <a:pt x="1013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28" name="Google Shape;3524;p71"/>
                  <p:cNvSpPr/>
                  <p:nvPr/>
                </p:nvSpPr>
                <p:spPr>
                  <a:xfrm>
                    <a:off x="3333738" y="3736036"/>
                    <a:ext cx="207104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0" h="549" extrusionOk="0">
                        <a:moveTo>
                          <a:pt x="24" y="1"/>
                        </a:moveTo>
                        <a:lnTo>
                          <a:pt x="0" y="549"/>
                        </a:lnTo>
                        <a:lnTo>
                          <a:pt x="10240" y="549"/>
                        </a:lnTo>
                        <a:cubicBezTo>
                          <a:pt x="10240" y="358"/>
                          <a:pt x="10228" y="179"/>
                          <a:pt x="1021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29" name="Google Shape;3525;p71"/>
                  <p:cNvSpPr/>
                  <p:nvPr/>
                </p:nvSpPr>
                <p:spPr>
                  <a:xfrm>
                    <a:off x="3312785" y="4080387"/>
                    <a:ext cx="249253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4" h="549" extrusionOk="0">
                        <a:moveTo>
                          <a:pt x="36" y="1"/>
                        </a:moveTo>
                        <a:cubicBezTo>
                          <a:pt x="24" y="108"/>
                          <a:pt x="24" y="227"/>
                          <a:pt x="13" y="334"/>
                        </a:cubicBezTo>
                        <a:cubicBezTo>
                          <a:pt x="13" y="406"/>
                          <a:pt x="1" y="477"/>
                          <a:pt x="1" y="548"/>
                        </a:cubicBezTo>
                        <a:lnTo>
                          <a:pt x="12324" y="548"/>
                        </a:lnTo>
                        <a:cubicBezTo>
                          <a:pt x="12324" y="465"/>
                          <a:pt x="12300" y="394"/>
                          <a:pt x="12300" y="310"/>
                        </a:cubicBezTo>
                        <a:cubicBezTo>
                          <a:pt x="12288" y="203"/>
                          <a:pt x="12288" y="108"/>
                          <a:pt x="122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0" name="Google Shape;3526;p71"/>
                  <p:cNvSpPr/>
                  <p:nvPr/>
                </p:nvSpPr>
                <p:spPr>
                  <a:xfrm>
                    <a:off x="3310621" y="4104960"/>
                    <a:ext cx="253581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38" h="548" extrusionOk="0">
                        <a:moveTo>
                          <a:pt x="48" y="0"/>
                        </a:moveTo>
                        <a:cubicBezTo>
                          <a:pt x="48" y="60"/>
                          <a:pt x="36" y="107"/>
                          <a:pt x="36" y="167"/>
                        </a:cubicBezTo>
                        <a:cubicBezTo>
                          <a:pt x="24" y="298"/>
                          <a:pt x="12" y="417"/>
                          <a:pt x="0" y="548"/>
                        </a:cubicBezTo>
                        <a:lnTo>
                          <a:pt x="12538" y="548"/>
                        </a:lnTo>
                        <a:lnTo>
                          <a:pt x="12502" y="179"/>
                        </a:lnTo>
                        <a:cubicBezTo>
                          <a:pt x="12502" y="119"/>
                          <a:pt x="12490" y="60"/>
                          <a:pt x="1249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31" name="Google Shape;3527;p71"/>
                <p:cNvSpPr/>
                <p:nvPr/>
              </p:nvSpPr>
              <p:spPr>
                <a:xfrm>
                  <a:off x="3335902" y="3194956"/>
                  <a:ext cx="203019" cy="51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5528" extrusionOk="0">
                      <a:moveTo>
                        <a:pt x="191" y="1"/>
                      </a:moveTo>
                      <a:lnTo>
                        <a:pt x="203" y="536"/>
                      </a:lnTo>
                      <a:lnTo>
                        <a:pt x="3465" y="536"/>
                      </a:lnTo>
                      <a:lnTo>
                        <a:pt x="3465" y="1215"/>
                      </a:lnTo>
                      <a:lnTo>
                        <a:pt x="215" y="1215"/>
                      </a:lnTo>
                      <a:lnTo>
                        <a:pt x="227" y="1763"/>
                      </a:lnTo>
                      <a:lnTo>
                        <a:pt x="3465" y="1763"/>
                      </a:lnTo>
                      <a:lnTo>
                        <a:pt x="3465" y="2429"/>
                      </a:lnTo>
                      <a:lnTo>
                        <a:pt x="239" y="2429"/>
                      </a:lnTo>
                      <a:lnTo>
                        <a:pt x="239" y="2977"/>
                      </a:lnTo>
                      <a:lnTo>
                        <a:pt x="3465" y="2977"/>
                      </a:lnTo>
                      <a:lnTo>
                        <a:pt x="3465" y="3644"/>
                      </a:lnTo>
                      <a:lnTo>
                        <a:pt x="251" y="3644"/>
                      </a:lnTo>
                      <a:lnTo>
                        <a:pt x="251" y="4192"/>
                      </a:lnTo>
                      <a:lnTo>
                        <a:pt x="3465" y="4192"/>
                      </a:lnTo>
                      <a:lnTo>
                        <a:pt x="3465" y="4858"/>
                      </a:lnTo>
                      <a:lnTo>
                        <a:pt x="263" y="4858"/>
                      </a:lnTo>
                      <a:lnTo>
                        <a:pt x="263" y="5406"/>
                      </a:lnTo>
                      <a:lnTo>
                        <a:pt x="3465" y="5406"/>
                      </a:lnTo>
                      <a:lnTo>
                        <a:pt x="3465" y="6073"/>
                      </a:lnTo>
                      <a:lnTo>
                        <a:pt x="263" y="6073"/>
                      </a:lnTo>
                      <a:lnTo>
                        <a:pt x="263" y="6620"/>
                      </a:lnTo>
                      <a:lnTo>
                        <a:pt x="3465" y="6620"/>
                      </a:lnTo>
                      <a:lnTo>
                        <a:pt x="3465" y="7287"/>
                      </a:lnTo>
                      <a:lnTo>
                        <a:pt x="274" y="7287"/>
                      </a:lnTo>
                      <a:lnTo>
                        <a:pt x="274" y="7835"/>
                      </a:lnTo>
                      <a:lnTo>
                        <a:pt x="3465" y="7835"/>
                      </a:lnTo>
                      <a:lnTo>
                        <a:pt x="3465" y="8514"/>
                      </a:lnTo>
                      <a:lnTo>
                        <a:pt x="274" y="8514"/>
                      </a:lnTo>
                      <a:lnTo>
                        <a:pt x="274" y="9049"/>
                      </a:lnTo>
                      <a:lnTo>
                        <a:pt x="3465" y="9049"/>
                      </a:lnTo>
                      <a:lnTo>
                        <a:pt x="3465" y="9728"/>
                      </a:lnTo>
                      <a:lnTo>
                        <a:pt x="274" y="9728"/>
                      </a:lnTo>
                      <a:lnTo>
                        <a:pt x="274" y="10276"/>
                      </a:lnTo>
                      <a:lnTo>
                        <a:pt x="3465" y="10276"/>
                      </a:lnTo>
                      <a:lnTo>
                        <a:pt x="3465" y="10942"/>
                      </a:lnTo>
                      <a:lnTo>
                        <a:pt x="263" y="10942"/>
                      </a:lnTo>
                      <a:lnTo>
                        <a:pt x="263" y="11490"/>
                      </a:lnTo>
                      <a:lnTo>
                        <a:pt x="3465" y="11490"/>
                      </a:lnTo>
                      <a:lnTo>
                        <a:pt x="3465" y="12157"/>
                      </a:lnTo>
                      <a:lnTo>
                        <a:pt x="263" y="12157"/>
                      </a:lnTo>
                      <a:lnTo>
                        <a:pt x="263" y="12705"/>
                      </a:lnTo>
                      <a:lnTo>
                        <a:pt x="3465" y="12705"/>
                      </a:lnTo>
                      <a:lnTo>
                        <a:pt x="3465" y="13371"/>
                      </a:lnTo>
                      <a:lnTo>
                        <a:pt x="251" y="13371"/>
                      </a:lnTo>
                      <a:cubicBezTo>
                        <a:pt x="251" y="13550"/>
                        <a:pt x="251" y="13740"/>
                        <a:pt x="239" y="13919"/>
                      </a:cubicBezTo>
                      <a:lnTo>
                        <a:pt x="3465" y="13919"/>
                      </a:lnTo>
                      <a:lnTo>
                        <a:pt x="3465" y="14586"/>
                      </a:lnTo>
                      <a:lnTo>
                        <a:pt x="227" y="14586"/>
                      </a:lnTo>
                      <a:lnTo>
                        <a:pt x="227" y="15133"/>
                      </a:lnTo>
                      <a:lnTo>
                        <a:pt x="3465" y="15133"/>
                      </a:lnTo>
                      <a:lnTo>
                        <a:pt x="3465" y="15800"/>
                      </a:lnTo>
                      <a:lnTo>
                        <a:pt x="215" y="15800"/>
                      </a:lnTo>
                      <a:cubicBezTo>
                        <a:pt x="215" y="15979"/>
                        <a:pt x="215" y="16169"/>
                        <a:pt x="203" y="16348"/>
                      </a:cubicBezTo>
                      <a:lnTo>
                        <a:pt x="3465" y="16348"/>
                      </a:lnTo>
                      <a:lnTo>
                        <a:pt x="3465" y="17015"/>
                      </a:lnTo>
                      <a:lnTo>
                        <a:pt x="191" y="17015"/>
                      </a:lnTo>
                      <a:lnTo>
                        <a:pt x="179" y="17562"/>
                      </a:lnTo>
                      <a:lnTo>
                        <a:pt x="3453" y="17562"/>
                      </a:lnTo>
                      <a:lnTo>
                        <a:pt x="3453" y="18229"/>
                      </a:lnTo>
                      <a:lnTo>
                        <a:pt x="167" y="18229"/>
                      </a:lnTo>
                      <a:lnTo>
                        <a:pt x="167" y="18777"/>
                      </a:lnTo>
                      <a:lnTo>
                        <a:pt x="3465" y="18777"/>
                      </a:lnTo>
                      <a:lnTo>
                        <a:pt x="3465" y="19443"/>
                      </a:lnTo>
                      <a:lnTo>
                        <a:pt x="143" y="19443"/>
                      </a:lnTo>
                      <a:cubicBezTo>
                        <a:pt x="143" y="19634"/>
                        <a:pt x="143" y="19813"/>
                        <a:pt x="132" y="19991"/>
                      </a:cubicBezTo>
                      <a:lnTo>
                        <a:pt x="3465" y="19991"/>
                      </a:lnTo>
                      <a:lnTo>
                        <a:pt x="3465" y="20658"/>
                      </a:lnTo>
                      <a:lnTo>
                        <a:pt x="120" y="20658"/>
                      </a:lnTo>
                      <a:cubicBezTo>
                        <a:pt x="120" y="20848"/>
                        <a:pt x="108" y="21027"/>
                        <a:pt x="96" y="21206"/>
                      </a:cubicBezTo>
                      <a:lnTo>
                        <a:pt x="3465" y="21206"/>
                      </a:lnTo>
                      <a:lnTo>
                        <a:pt x="3465" y="21872"/>
                      </a:lnTo>
                      <a:lnTo>
                        <a:pt x="84" y="21872"/>
                      </a:lnTo>
                      <a:cubicBezTo>
                        <a:pt x="84" y="22063"/>
                        <a:pt x="72" y="22241"/>
                        <a:pt x="72" y="22420"/>
                      </a:cubicBezTo>
                      <a:lnTo>
                        <a:pt x="3465" y="22420"/>
                      </a:lnTo>
                      <a:lnTo>
                        <a:pt x="3465" y="23099"/>
                      </a:lnTo>
                      <a:lnTo>
                        <a:pt x="48" y="23099"/>
                      </a:lnTo>
                      <a:cubicBezTo>
                        <a:pt x="48" y="23277"/>
                        <a:pt x="36" y="23456"/>
                        <a:pt x="24" y="23634"/>
                      </a:cubicBezTo>
                      <a:lnTo>
                        <a:pt x="3465" y="23634"/>
                      </a:lnTo>
                      <a:lnTo>
                        <a:pt x="3465" y="24313"/>
                      </a:lnTo>
                      <a:lnTo>
                        <a:pt x="13" y="24313"/>
                      </a:lnTo>
                      <a:lnTo>
                        <a:pt x="1" y="24861"/>
                      </a:lnTo>
                      <a:lnTo>
                        <a:pt x="3465" y="24861"/>
                      </a:lnTo>
                      <a:lnTo>
                        <a:pt x="3465" y="25528"/>
                      </a:lnTo>
                      <a:lnTo>
                        <a:pt x="6561" y="25528"/>
                      </a:lnTo>
                      <a:lnTo>
                        <a:pt x="6561" y="24861"/>
                      </a:lnTo>
                      <a:lnTo>
                        <a:pt x="10038" y="24861"/>
                      </a:lnTo>
                      <a:lnTo>
                        <a:pt x="10026" y="24313"/>
                      </a:lnTo>
                      <a:lnTo>
                        <a:pt x="6561" y="24313"/>
                      </a:lnTo>
                      <a:lnTo>
                        <a:pt x="6561" y="23646"/>
                      </a:lnTo>
                      <a:lnTo>
                        <a:pt x="10002" y="23646"/>
                      </a:lnTo>
                      <a:lnTo>
                        <a:pt x="9990" y="23099"/>
                      </a:lnTo>
                      <a:lnTo>
                        <a:pt x="6561" y="23099"/>
                      </a:lnTo>
                      <a:lnTo>
                        <a:pt x="6561" y="22420"/>
                      </a:lnTo>
                      <a:lnTo>
                        <a:pt x="9966" y="22420"/>
                      </a:lnTo>
                      <a:cubicBezTo>
                        <a:pt x="9966" y="22241"/>
                        <a:pt x="9954" y="22063"/>
                        <a:pt x="9942" y="21872"/>
                      </a:cubicBezTo>
                      <a:lnTo>
                        <a:pt x="6561" y="21872"/>
                      </a:lnTo>
                      <a:lnTo>
                        <a:pt x="6561" y="21206"/>
                      </a:lnTo>
                      <a:lnTo>
                        <a:pt x="9930" y="21206"/>
                      </a:lnTo>
                      <a:cubicBezTo>
                        <a:pt x="9930" y="21027"/>
                        <a:pt x="9919" y="20848"/>
                        <a:pt x="9919" y="20658"/>
                      </a:cubicBezTo>
                      <a:lnTo>
                        <a:pt x="6561" y="20658"/>
                      </a:lnTo>
                      <a:lnTo>
                        <a:pt x="6561" y="20003"/>
                      </a:lnTo>
                      <a:lnTo>
                        <a:pt x="9895" y="20003"/>
                      </a:lnTo>
                      <a:lnTo>
                        <a:pt x="9883" y="19455"/>
                      </a:lnTo>
                      <a:lnTo>
                        <a:pt x="6561" y="19455"/>
                      </a:lnTo>
                      <a:lnTo>
                        <a:pt x="6561" y="18777"/>
                      </a:lnTo>
                      <a:lnTo>
                        <a:pt x="9871" y="18777"/>
                      </a:lnTo>
                      <a:cubicBezTo>
                        <a:pt x="9871" y="18598"/>
                        <a:pt x="9859" y="18408"/>
                        <a:pt x="9859" y="18229"/>
                      </a:cubicBezTo>
                      <a:lnTo>
                        <a:pt x="6561" y="18229"/>
                      </a:lnTo>
                      <a:lnTo>
                        <a:pt x="6561" y="17562"/>
                      </a:lnTo>
                      <a:lnTo>
                        <a:pt x="9847" y="17562"/>
                      </a:lnTo>
                      <a:cubicBezTo>
                        <a:pt x="9847" y="17384"/>
                        <a:pt x="9847" y="17193"/>
                        <a:pt x="9835" y="17015"/>
                      </a:cubicBezTo>
                      <a:lnTo>
                        <a:pt x="6561" y="17015"/>
                      </a:lnTo>
                      <a:lnTo>
                        <a:pt x="6561" y="16348"/>
                      </a:lnTo>
                      <a:lnTo>
                        <a:pt x="9823" y="16348"/>
                      </a:lnTo>
                      <a:lnTo>
                        <a:pt x="9811" y="15800"/>
                      </a:lnTo>
                      <a:lnTo>
                        <a:pt x="6561" y="15800"/>
                      </a:lnTo>
                      <a:lnTo>
                        <a:pt x="6561" y="15133"/>
                      </a:lnTo>
                      <a:lnTo>
                        <a:pt x="9799" y="15133"/>
                      </a:lnTo>
                      <a:cubicBezTo>
                        <a:pt x="9799" y="14943"/>
                        <a:pt x="9799" y="14764"/>
                        <a:pt x="9799" y="14586"/>
                      </a:cubicBezTo>
                      <a:lnTo>
                        <a:pt x="6561" y="14586"/>
                      </a:lnTo>
                      <a:lnTo>
                        <a:pt x="6561" y="13907"/>
                      </a:lnTo>
                      <a:lnTo>
                        <a:pt x="9788" y="13907"/>
                      </a:lnTo>
                      <a:lnTo>
                        <a:pt x="9788" y="13359"/>
                      </a:lnTo>
                      <a:lnTo>
                        <a:pt x="6561" y="13359"/>
                      </a:lnTo>
                      <a:lnTo>
                        <a:pt x="6561" y="12693"/>
                      </a:lnTo>
                      <a:lnTo>
                        <a:pt x="9776" y="12693"/>
                      </a:lnTo>
                      <a:lnTo>
                        <a:pt x="9776" y="12145"/>
                      </a:lnTo>
                      <a:lnTo>
                        <a:pt x="6561" y="12145"/>
                      </a:lnTo>
                      <a:lnTo>
                        <a:pt x="6561" y="11490"/>
                      </a:lnTo>
                      <a:lnTo>
                        <a:pt x="9764" y="11490"/>
                      </a:lnTo>
                      <a:lnTo>
                        <a:pt x="9764" y="10942"/>
                      </a:lnTo>
                      <a:lnTo>
                        <a:pt x="6561" y="10942"/>
                      </a:lnTo>
                      <a:lnTo>
                        <a:pt x="6561" y="10264"/>
                      </a:lnTo>
                      <a:lnTo>
                        <a:pt x="9764" y="10264"/>
                      </a:lnTo>
                      <a:lnTo>
                        <a:pt x="9764" y="9716"/>
                      </a:lnTo>
                      <a:lnTo>
                        <a:pt x="6561" y="9716"/>
                      </a:lnTo>
                      <a:lnTo>
                        <a:pt x="6561" y="9049"/>
                      </a:lnTo>
                      <a:lnTo>
                        <a:pt x="9752" y="9049"/>
                      </a:lnTo>
                      <a:lnTo>
                        <a:pt x="9752" y="8502"/>
                      </a:lnTo>
                      <a:lnTo>
                        <a:pt x="6561" y="8502"/>
                      </a:lnTo>
                      <a:lnTo>
                        <a:pt x="6561" y="7835"/>
                      </a:lnTo>
                      <a:lnTo>
                        <a:pt x="9752" y="7835"/>
                      </a:lnTo>
                      <a:lnTo>
                        <a:pt x="9752" y="7287"/>
                      </a:lnTo>
                      <a:lnTo>
                        <a:pt x="6561" y="7287"/>
                      </a:lnTo>
                      <a:lnTo>
                        <a:pt x="6561" y="6620"/>
                      </a:lnTo>
                      <a:lnTo>
                        <a:pt x="9764" y="6620"/>
                      </a:lnTo>
                      <a:lnTo>
                        <a:pt x="9764" y="6073"/>
                      </a:lnTo>
                      <a:lnTo>
                        <a:pt x="6561" y="6073"/>
                      </a:lnTo>
                      <a:lnTo>
                        <a:pt x="6561" y="5406"/>
                      </a:lnTo>
                      <a:lnTo>
                        <a:pt x="9764" y="5406"/>
                      </a:lnTo>
                      <a:lnTo>
                        <a:pt x="9764" y="4858"/>
                      </a:lnTo>
                      <a:lnTo>
                        <a:pt x="6561" y="4858"/>
                      </a:lnTo>
                      <a:lnTo>
                        <a:pt x="6561" y="4192"/>
                      </a:lnTo>
                      <a:lnTo>
                        <a:pt x="9776" y="4192"/>
                      </a:lnTo>
                      <a:lnTo>
                        <a:pt x="9776" y="3644"/>
                      </a:lnTo>
                      <a:lnTo>
                        <a:pt x="6561" y="3644"/>
                      </a:lnTo>
                      <a:lnTo>
                        <a:pt x="6561" y="2977"/>
                      </a:lnTo>
                      <a:lnTo>
                        <a:pt x="9788" y="2977"/>
                      </a:lnTo>
                      <a:lnTo>
                        <a:pt x="9788" y="2429"/>
                      </a:lnTo>
                      <a:lnTo>
                        <a:pt x="6561" y="2429"/>
                      </a:lnTo>
                      <a:lnTo>
                        <a:pt x="6561" y="1763"/>
                      </a:lnTo>
                      <a:lnTo>
                        <a:pt x="9799" y="1763"/>
                      </a:lnTo>
                      <a:lnTo>
                        <a:pt x="9799" y="1215"/>
                      </a:lnTo>
                      <a:lnTo>
                        <a:pt x="6561" y="1215"/>
                      </a:lnTo>
                      <a:lnTo>
                        <a:pt x="6561" y="536"/>
                      </a:lnTo>
                      <a:lnTo>
                        <a:pt x="9835" y="536"/>
                      </a:lnTo>
                      <a:lnTo>
                        <a:pt x="98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32" name="Google Shape;3528;p71"/>
                <p:cNvGrpSpPr/>
                <p:nvPr/>
              </p:nvGrpSpPr>
              <p:grpSpPr>
                <a:xfrm>
                  <a:off x="3314706" y="3760609"/>
                  <a:ext cx="245410" cy="306308"/>
                  <a:chOff x="3314706" y="3760609"/>
                  <a:chExt cx="245410" cy="306308"/>
                </a:xfrm>
              </p:grpSpPr>
              <p:sp>
                <p:nvSpPr>
                  <p:cNvPr id="3533" name="Google Shape;3529;p71"/>
                  <p:cNvSpPr/>
                  <p:nvPr/>
                </p:nvSpPr>
                <p:spPr>
                  <a:xfrm>
                    <a:off x="3332767" y="3760609"/>
                    <a:ext cx="209288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8" h="548" extrusionOk="0">
                        <a:moveTo>
                          <a:pt x="25" y="0"/>
                        </a:moveTo>
                        <a:cubicBezTo>
                          <a:pt x="25" y="179"/>
                          <a:pt x="1" y="357"/>
                          <a:pt x="1" y="548"/>
                        </a:cubicBezTo>
                        <a:lnTo>
                          <a:pt x="10347" y="548"/>
                        </a:lnTo>
                        <a:lnTo>
                          <a:pt x="1032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4" name="Google Shape;3530;p71"/>
                  <p:cNvSpPr/>
                  <p:nvPr/>
                </p:nvSpPr>
                <p:spPr>
                  <a:xfrm>
                    <a:off x="3331574" y="3785162"/>
                    <a:ext cx="21167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6" h="549" extrusionOk="0">
                        <a:moveTo>
                          <a:pt x="24" y="1"/>
                        </a:moveTo>
                        <a:cubicBezTo>
                          <a:pt x="24" y="179"/>
                          <a:pt x="12" y="370"/>
                          <a:pt x="0" y="548"/>
                        </a:cubicBezTo>
                        <a:lnTo>
                          <a:pt x="10466" y="548"/>
                        </a:lnTo>
                        <a:cubicBezTo>
                          <a:pt x="10454" y="370"/>
                          <a:pt x="10442" y="179"/>
                          <a:pt x="104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5" name="Google Shape;3531;p71"/>
                  <p:cNvSpPr/>
                  <p:nvPr/>
                </p:nvSpPr>
                <p:spPr>
                  <a:xfrm>
                    <a:off x="3330360" y="3809736"/>
                    <a:ext cx="213859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74" h="548" extrusionOk="0">
                        <a:moveTo>
                          <a:pt x="25" y="0"/>
                        </a:moveTo>
                        <a:lnTo>
                          <a:pt x="1" y="548"/>
                        </a:lnTo>
                        <a:lnTo>
                          <a:pt x="10574" y="548"/>
                        </a:lnTo>
                        <a:lnTo>
                          <a:pt x="1055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6" name="Google Shape;3532;p71"/>
                  <p:cNvSpPr/>
                  <p:nvPr/>
                </p:nvSpPr>
                <p:spPr>
                  <a:xfrm>
                    <a:off x="3329167" y="3834289"/>
                    <a:ext cx="216488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4" h="549" extrusionOk="0">
                        <a:moveTo>
                          <a:pt x="36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704" y="548"/>
                        </a:lnTo>
                        <a:cubicBezTo>
                          <a:pt x="10692" y="370"/>
                          <a:pt x="10680" y="179"/>
                          <a:pt x="106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7" name="Google Shape;3533;p71"/>
                  <p:cNvSpPr/>
                  <p:nvPr/>
                </p:nvSpPr>
                <p:spPr>
                  <a:xfrm>
                    <a:off x="3327954" y="3858862"/>
                    <a:ext cx="218915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48" extrusionOk="0">
                        <a:moveTo>
                          <a:pt x="25" y="0"/>
                        </a:moveTo>
                        <a:cubicBezTo>
                          <a:pt x="13" y="191"/>
                          <a:pt x="1" y="369"/>
                          <a:pt x="1" y="548"/>
                        </a:cubicBezTo>
                        <a:lnTo>
                          <a:pt x="10823" y="548"/>
                        </a:lnTo>
                        <a:cubicBezTo>
                          <a:pt x="10812" y="369"/>
                          <a:pt x="10800" y="191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8" name="Google Shape;3534;p71"/>
                  <p:cNvSpPr/>
                  <p:nvPr/>
                </p:nvSpPr>
                <p:spPr>
                  <a:xfrm>
                    <a:off x="3326518" y="3883415"/>
                    <a:ext cx="22178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6" h="549" extrusionOk="0">
                        <a:moveTo>
                          <a:pt x="36" y="0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966" y="548"/>
                        </a:lnTo>
                        <a:lnTo>
                          <a:pt x="1093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9" name="Google Shape;3535;p71"/>
                  <p:cNvSpPr/>
                  <p:nvPr/>
                </p:nvSpPr>
                <p:spPr>
                  <a:xfrm>
                    <a:off x="3325062" y="3908211"/>
                    <a:ext cx="224942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2" h="549" extrusionOk="0">
                        <a:moveTo>
                          <a:pt x="37" y="1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1121" y="548"/>
                        </a:lnTo>
                        <a:cubicBezTo>
                          <a:pt x="11109" y="358"/>
                          <a:pt x="11097" y="179"/>
                          <a:pt x="1108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0" name="Google Shape;3536;p71"/>
                  <p:cNvSpPr/>
                  <p:nvPr/>
                </p:nvSpPr>
                <p:spPr>
                  <a:xfrm>
                    <a:off x="3323383" y="3932785"/>
                    <a:ext cx="227814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4" h="548" extrusionOk="0">
                        <a:moveTo>
                          <a:pt x="36" y="0"/>
                        </a:moveTo>
                        <a:lnTo>
                          <a:pt x="0" y="548"/>
                        </a:lnTo>
                        <a:lnTo>
                          <a:pt x="11264" y="548"/>
                        </a:lnTo>
                        <a:lnTo>
                          <a:pt x="1122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1" name="Google Shape;3537;p71"/>
                  <p:cNvSpPr/>
                  <p:nvPr/>
                </p:nvSpPr>
                <p:spPr>
                  <a:xfrm>
                    <a:off x="3321947" y="3957338"/>
                    <a:ext cx="230949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19" h="549" extrusionOk="0">
                        <a:moveTo>
                          <a:pt x="36" y="1"/>
                        </a:moveTo>
                        <a:lnTo>
                          <a:pt x="0" y="548"/>
                        </a:lnTo>
                        <a:lnTo>
                          <a:pt x="11418" y="548"/>
                        </a:lnTo>
                        <a:cubicBezTo>
                          <a:pt x="11406" y="370"/>
                          <a:pt x="11394" y="179"/>
                          <a:pt x="1138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2" name="Google Shape;3538;p71"/>
                  <p:cNvSpPr/>
                  <p:nvPr/>
                </p:nvSpPr>
                <p:spPr>
                  <a:xfrm>
                    <a:off x="3320248" y="3982154"/>
                    <a:ext cx="234327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86" h="548" extrusionOk="0">
                        <a:moveTo>
                          <a:pt x="48" y="0"/>
                        </a:moveTo>
                        <a:cubicBezTo>
                          <a:pt x="25" y="179"/>
                          <a:pt x="13" y="357"/>
                          <a:pt x="1" y="548"/>
                        </a:cubicBezTo>
                        <a:lnTo>
                          <a:pt x="11585" y="548"/>
                        </a:lnTo>
                        <a:cubicBezTo>
                          <a:pt x="11574" y="357"/>
                          <a:pt x="11562" y="179"/>
                          <a:pt x="115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3" name="Google Shape;3539;p71"/>
                  <p:cNvSpPr/>
                  <p:nvPr/>
                </p:nvSpPr>
                <p:spPr>
                  <a:xfrm>
                    <a:off x="3318327" y="4006464"/>
                    <a:ext cx="23792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4" h="549" extrusionOk="0">
                        <a:moveTo>
                          <a:pt x="48" y="1"/>
                        </a:moveTo>
                        <a:lnTo>
                          <a:pt x="0" y="548"/>
                        </a:lnTo>
                        <a:lnTo>
                          <a:pt x="11764" y="548"/>
                        </a:lnTo>
                        <a:lnTo>
                          <a:pt x="117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4" name="Google Shape;3540;p71"/>
                  <p:cNvSpPr/>
                  <p:nvPr/>
                </p:nvSpPr>
                <p:spPr>
                  <a:xfrm>
                    <a:off x="3316648" y="4031017"/>
                    <a:ext cx="24154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3" h="549" extrusionOk="0">
                        <a:moveTo>
                          <a:pt x="36" y="1"/>
                        </a:moveTo>
                        <a:lnTo>
                          <a:pt x="0" y="549"/>
                        </a:lnTo>
                        <a:lnTo>
                          <a:pt x="11942" y="549"/>
                        </a:lnTo>
                        <a:cubicBezTo>
                          <a:pt x="11930" y="370"/>
                          <a:pt x="11918" y="191"/>
                          <a:pt x="118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5" name="Google Shape;3541;p71"/>
                  <p:cNvSpPr/>
                  <p:nvPr/>
                </p:nvSpPr>
                <p:spPr>
                  <a:xfrm>
                    <a:off x="3314706" y="4055834"/>
                    <a:ext cx="245410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4" h="548" extrusionOk="0">
                        <a:moveTo>
                          <a:pt x="48" y="0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2133" y="548"/>
                        </a:lnTo>
                        <a:cubicBezTo>
                          <a:pt x="12121" y="358"/>
                          <a:pt x="12098" y="179"/>
                          <a:pt x="120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46" name="Google Shape;3542;p71"/>
              <p:cNvGrpSpPr/>
              <p:nvPr/>
            </p:nvGrpSpPr>
            <p:grpSpPr>
              <a:xfrm>
                <a:off x="890388" y="608998"/>
                <a:ext cx="154800" cy="400545"/>
                <a:chOff x="890388" y="614563"/>
                <a:chExt cx="154800" cy="400545"/>
              </a:xfrm>
            </p:grpSpPr>
            <p:sp>
              <p:nvSpPr>
                <p:cNvPr id="3547" name="Google Shape;3543;p71"/>
                <p:cNvSpPr/>
                <p:nvPr/>
              </p:nvSpPr>
              <p:spPr>
                <a:xfrm>
                  <a:off x="890388" y="904109"/>
                  <a:ext cx="154800" cy="11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48" name="Google Shape;3544;p71"/>
                <p:cNvSpPr/>
                <p:nvPr/>
              </p:nvSpPr>
              <p:spPr>
                <a:xfrm>
                  <a:off x="954375" y="614563"/>
                  <a:ext cx="26700" cy="290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3549" name="Google Shape;3545;p71"/>
            <p:cNvGrpSpPr/>
            <p:nvPr/>
          </p:nvGrpSpPr>
          <p:grpSpPr>
            <a:xfrm>
              <a:off x="5721592" y="2709839"/>
              <a:ext cx="1379364" cy="1860249"/>
              <a:chOff x="3500712" y="367419"/>
              <a:chExt cx="3380794" cy="4559433"/>
            </a:xfrm>
          </p:grpSpPr>
          <p:grpSp>
            <p:nvGrpSpPr>
              <p:cNvPr id="3550" name="Google Shape;3546;p71"/>
              <p:cNvGrpSpPr/>
              <p:nvPr/>
            </p:nvGrpSpPr>
            <p:grpSpPr>
              <a:xfrm>
                <a:off x="6113242" y="3419140"/>
                <a:ext cx="768264" cy="1357192"/>
                <a:chOff x="461029" y="2736249"/>
                <a:chExt cx="733917" cy="2078077"/>
              </a:xfrm>
            </p:grpSpPr>
            <p:sp>
              <p:nvSpPr>
                <p:cNvPr id="3551" name="Google Shape;3547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52" name="Google Shape;3548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53" name="Google Shape;3549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54" name="Google Shape;3550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3555" name="Google Shape;3551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6" name="Google Shape;3552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7" name="Google Shape;3553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8" name="Google Shape;3554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9" name="Google Shape;3555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0" name="Google Shape;3556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1" name="Google Shape;3557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2" name="Google Shape;3558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3" name="Google Shape;3559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4" name="Google Shape;3560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5" name="Google Shape;3561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6" name="Google Shape;3562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7" name="Google Shape;3563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8" name="Google Shape;3564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9" name="Google Shape;3565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0" name="Google Shape;3566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71" name="Google Shape;3567;p71"/>
              <p:cNvGrpSpPr/>
              <p:nvPr/>
            </p:nvGrpSpPr>
            <p:grpSpPr>
              <a:xfrm>
                <a:off x="3500712" y="3195284"/>
                <a:ext cx="787963" cy="1599541"/>
                <a:chOff x="2245450" y="435300"/>
                <a:chExt cx="882575" cy="2525325"/>
              </a:xfrm>
            </p:grpSpPr>
            <p:sp>
              <p:nvSpPr>
                <p:cNvPr id="3572" name="Google Shape;3568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73" name="Google Shape;3569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74" name="Google Shape;3570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75" name="Google Shape;3571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3576" name="Google Shape;3572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7" name="Google Shape;3573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8" name="Google Shape;3574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9" name="Google Shape;3575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80" name="Google Shape;3576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81" name="Google Shape;3577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82" name="Google Shape;3578;p71"/>
              <p:cNvGrpSpPr/>
              <p:nvPr/>
            </p:nvGrpSpPr>
            <p:grpSpPr>
              <a:xfrm>
                <a:off x="4222069" y="367419"/>
                <a:ext cx="1438961" cy="4559433"/>
                <a:chOff x="6286425" y="411894"/>
                <a:chExt cx="1438961" cy="4559433"/>
              </a:xfrm>
            </p:grpSpPr>
            <p:sp>
              <p:nvSpPr>
                <p:cNvPr id="3583" name="Google Shape;3579;p71"/>
                <p:cNvSpPr/>
                <p:nvPr/>
              </p:nvSpPr>
              <p:spPr>
                <a:xfrm>
                  <a:off x="6335458" y="4312296"/>
                  <a:ext cx="1340896" cy="659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1" h="12002" extrusionOk="0">
                      <a:moveTo>
                        <a:pt x="1" y="0"/>
                      </a:moveTo>
                      <a:lnTo>
                        <a:pt x="1" y="12002"/>
                      </a:lnTo>
                      <a:lnTo>
                        <a:pt x="24421" y="12002"/>
                      </a:lnTo>
                      <a:lnTo>
                        <a:pt x="244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4" name="Google Shape;3580;p71"/>
                <p:cNvSpPr/>
                <p:nvPr/>
              </p:nvSpPr>
              <p:spPr>
                <a:xfrm>
                  <a:off x="6286425" y="4783635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58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58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5" name="Google Shape;3581;p71"/>
                <p:cNvSpPr/>
                <p:nvPr/>
              </p:nvSpPr>
              <p:spPr>
                <a:xfrm>
                  <a:off x="6286425" y="4595352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6" name="Google Shape;3582;p71"/>
                <p:cNvSpPr/>
                <p:nvPr/>
              </p:nvSpPr>
              <p:spPr>
                <a:xfrm>
                  <a:off x="6286425" y="4406410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7" name="Google Shape;3583;p71"/>
                <p:cNvSpPr/>
                <p:nvPr/>
              </p:nvSpPr>
              <p:spPr>
                <a:xfrm>
                  <a:off x="6947414" y="2261447"/>
                  <a:ext cx="116404" cy="188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4291" extrusionOk="0">
                      <a:moveTo>
                        <a:pt x="0" y="1"/>
                      </a:moveTo>
                      <a:lnTo>
                        <a:pt x="0" y="34290"/>
                      </a:lnTo>
                      <a:lnTo>
                        <a:pt x="2119" y="34290"/>
                      </a:lnTo>
                      <a:lnTo>
                        <a:pt x="21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8" name="Google Shape;3584;p71"/>
                <p:cNvSpPr/>
                <p:nvPr/>
              </p:nvSpPr>
              <p:spPr>
                <a:xfrm>
                  <a:off x="6864392" y="3319213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67"/>
                        <a:pt x="0" y="382"/>
                      </a:cubicBezTo>
                      <a:cubicBezTo>
                        <a:pt x="0" y="584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84"/>
                        <a:pt x="5155" y="382"/>
                      </a:cubicBezTo>
                      <a:cubicBezTo>
                        <a:pt x="5155" y="167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9" name="Google Shape;3585;p71"/>
                <p:cNvSpPr/>
                <p:nvPr/>
              </p:nvSpPr>
              <p:spPr>
                <a:xfrm>
                  <a:off x="6864392" y="3194350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79"/>
                        <a:pt x="0" y="382"/>
                      </a:cubicBezTo>
                      <a:cubicBezTo>
                        <a:pt x="0" y="596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96"/>
                        <a:pt x="5155" y="382"/>
                      </a:cubicBezTo>
                      <a:cubicBezTo>
                        <a:pt x="5155" y="179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0" name="Google Shape;3586;p71"/>
                <p:cNvSpPr/>
                <p:nvPr/>
              </p:nvSpPr>
              <p:spPr>
                <a:xfrm>
                  <a:off x="6994470" y="411894"/>
                  <a:ext cx="22951" cy="977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802" extrusionOk="0">
                      <a:moveTo>
                        <a:pt x="195" y="1"/>
                      </a:moveTo>
                      <a:cubicBezTo>
                        <a:pt x="85" y="1"/>
                        <a:pt x="0" y="92"/>
                        <a:pt x="0" y="204"/>
                      </a:cubicBezTo>
                      <a:lnTo>
                        <a:pt x="0" y="17802"/>
                      </a:lnTo>
                      <a:lnTo>
                        <a:pt x="417" y="17802"/>
                      </a:lnTo>
                      <a:lnTo>
                        <a:pt x="417" y="204"/>
                      </a:lnTo>
                      <a:cubicBezTo>
                        <a:pt x="417" y="85"/>
                        <a:pt x="322" y="2"/>
                        <a:pt x="215" y="2"/>
                      </a:cubicBezTo>
                      <a:cubicBezTo>
                        <a:pt x="208" y="1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1" name="Google Shape;3587;p71"/>
                <p:cNvSpPr/>
                <p:nvPr/>
              </p:nvSpPr>
              <p:spPr>
                <a:xfrm>
                  <a:off x="6974868" y="1224601"/>
                  <a:ext cx="62155" cy="45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8323" extrusionOk="0">
                      <a:moveTo>
                        <a:pt x="572" y="0"/>
                      </a:moveTo>
                      <a:cubicBezTo>
                        <a:pt x="250" y="0"/>
                        <a:pt x="0" y="250"/>
                        <a:pt x="0" y="560"/>
                      </a:cubicBezTo>
                      <a:lnTo>
                        <a:pt x="0" y="8323"/>
                      </a:lnTo>
                      <a:lnTo>
                        <a:pt x="1131" y="8323"/>
                      </a:lnTo>
                      <a:lnTo>
                        <a:pt x="1131" y="560"/>
                      </a:lnTo>
                      <a:cubicBezTo>
                        <a:pt x="1131" y="250"/>
                        <a:pt x="881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2" name="Google Shape;3588;p71"/>
                <p:cNvSpPr/>
                <p:nvPr/>
              </p:nvSpPr>
              <p:spPr>
                <a:xfrm>
                  <a:off x="6851269" y="1669803"/>
                  <a:ext cx="309294" cy="145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2644" extrusionOk="0">
                      <a:moveTo>
                        <a:pt x="1" y="0"/>
                      </a:moveTo>
                      <a:lnTo>
                        <a:pt x="1" y="2644"/>
                      </a:lnTo>
                      <a:lnTo>
                        <a:pt x="5633" y="2644"/>
                      </a:lnTo>
                      <a:lnTo>
                        <a:pt x="56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3" name="Google Shape;3589;p71"/>
                <p:cNvSpPr/>
                <p:nvPr/>
              </p:nvSpPr>
              <p:spPr>
                <a:xfrm>
                  <a:off x="6816622" y="1785496"/>
                  <a:ext cx="378587" cy="15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2823" extrusionOk="0">
                      <a:moveTo>
                        <a:pt x="1" y="1"/>
                      </a:moveTo>
                      <a:lnTo>
                        <a:pt x="1" y="2823"/>
                      </a:lnTo>
                      <a:lnTo>
                        <a:pt x="6895" y="2823"/>
                      </a:lnTo>
                      <a:lnTo>
                        <a:pt x="68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4" name="Google Shape;3590;p71"/>
                <p:cNvSpPr/>
                <p:nvPr/>
              </p:nvSpPr>
              <p:spPr>
                <a:xfrm>
                  <a:off x="6741452" y="1875053"/>
                  <a:ext cx="528924" cy="48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3" h="8800" extrusionOk="0">
                      <a:moveTo>
                        <a:pt x="1" y="1"/>
                      </a:moveTo>
                      <a:lnTo>
                        <a:pt x="1" y="4073"/>
                      </a:lnTo>
                      <a:lnTo>
                        <a:pt x="1" y="4740"/>
                      </a:lnTo>
                      <a:lnTo>
                        <a:pt x="1" y="8800"/>
                      </a:lnTo>
                      <a:lnTo>
                        <a:pt x="9633" y="8800"/>
                      </a:lnTo>
                      <a:lnTo>
                        <a:pt x="9633" y="4740"/>
                      </a:lnTo>
                      <a:lnTo>
                        <a:pt x="9633" y="4073"/>
                      </a:lnTo>
                      <a:lnTo>
                        <a:pt x="963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5" name="Google Shape;3591;p71"/>
                <p:cNvSpPr/>
                <p:nvPr/>
              </p:nvSpPr>
              <p:spPr>
                <a:xfrm>
                  <a:off x="6722509" y="2284344"/>
                  <a:ext cx="56686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7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34"/>
                      </a:cubicBezTo>
                      <a:cubicBezTo>
                        <a:pt x="0" y="524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24"/>
                        <a:pt x="10323" y="334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6" name="Google Shape;3592;p71"/>
                <p:cNvSpPr/>
                <p:nvPr/>
              </p:nvSpPr>
              <p:spPr>
                <a:xfrm>
                  <a:off x="6722509" y="2209778"/>
                  <a:ext cx="566865" cy="3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80" extrusionOk="0">
                      <a:moveTo>
                        <a:pt x="334" y="1"/>
                      </a:moveTo>
                      <a:cubicBezTo>
                        <a:pt x="143" y="1"/>
                        <a:pt x="0" y="156"/>
                        <a:pt x="0" y="334"/>
                      </a:cubicBezTo>
                      <a:cubicBezTo>
                        <a:pt x="0" y="525"/>
                        <a:pt x="143" y="680"/>
                        <a:pt x="334" y="680"/>
                      </a:cubicBezTo>
                      <a:lnTo>
                        <a:pt x="9990" y="680"/>
                      </a:lnTo>
                      <a:cubicBezTo>
                        <a:pt x="10180" y="680"/>
                        <a:pt x="10323" y="525"/>
                        <a:pt x="10323" y="334"/>
                      </a:cubicBezTo>
                      <a:cubicBezTo>
                        <a:pt x="10323" y="156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7" name="Google Shape;3593;p71"/>
                <p:cNvSpPr/>
                <p:nvPr/>
              </p:nvSpPr>
              <p:spPr>
                <a:xfrm>
                  <a:off x="6722509" y="2135925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2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2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8" name="Google Shape;3594;p71"/>
                <p:cNvSpPr/>
                <p:nvPr/>
              </p:nvSpPr>
              <p:spPr>
                <a:xfrm>
                  <a:off x="6722509" y="2060755"/>
                  <a:ext cx="566865" cy="37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79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46"/>
                      </a:cubicBezTo>
                      <a:cubicBezTo>
                        <a:pt x="0" y="524"/>
                        <a:pt x="143" y="679"/>
                        <a:pt x="334" y="679"/>
                      </a:cubicBezTo>
                      <a:lnTo>
                        <a:pt x="9990" y="679"/>
                      </a:lnTo>
                      <a:cubicBezTo>
                        <a:pt x="10180" y="679"/>
                        <a:pt x="10323" y="524"/>
                        <a:pt x="10323" y="346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9" name="Google Shape;3595;p71"/>
                <p:cNvSpPr/>
                <p:nvPr/>
              </p:nvSpPr>
              <p:spPr>
                <a:xfrm>
                  <a:off x="6722509" y="1986847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4"/>
                        <a:pt x="0" y="334"/>
                      </a:cubicBezTo>
                      <a:cubicBezTo>
                        <a:pt x="0" y="513"/>
                        <a:pt x="143" y="668"/>
                        <a:pt x="334" y="668"/>
                      </a:cubicBezTo>
                      <a:lnTo>
                        <a:pt x="9990" y="668"/>
                      </a:lnTo>
                      <a:cubicBezTo>
                        <a:pt x="10180" y="668"/>
                        <a:pt x="10323" y="513"/>
                        <a:pt x="10323" y="334"/>
                      </a:cubicBezTo>
                      <a:cubicBezTo>
                        <a:pt x="10323" y="144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0" name="Google Shape;3596;p71"/>
                <p:cNvSpPr/>
                <p:nvPr/>
              </p:nvSpPr>
              <p:spPr>
                <a:xfrm>
                  <a:off x="6722509" y="1912336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3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3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1" name="Google Shape;3597;p71"/>
                <p:cNvSpPr/>
                <p:nvPr/>
              </p:nvSpPr>
              <p:spPr>
                <a:xfrm>
                  <a:off x="6766984" y="4076957"/>
                  <a:ext cx="477915" cy="235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4287" extrusionOk="0">
                      <a:moveTo>
                        <a:pt x="0" y="0"/>
                      </a:moveTo>
                      <a:lnTo>
                        <a:pt x="0" y="4286"/>
                      </a:lnTo>
                      <a:lnTo>
                        <a:pt x="8704" y="4286"/>
                      </a:lnTo>
                      <a:lnTo>
                        <a:pt x="87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2" name="Google Shape;3598;p71"/>
                <p:cNvSpPr/>
                <p:nvPr/>
              </p:nvSpPr>
              <p:spPr>
                <a:xfrm>
                  <a:off x="6749963" y="4245582"/>
                  <a:ext cx="511958" cy="32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7" extrusionOk="0">
                      <a:moveTo>
                        <a:pt x="298" y="1"/>
                      </a:moveTo>
                      <a:cubicBezTo>
                        <a:pt x="131" y="1"/>
                        <a:pt x="0" y="132"/>
                        <a:pt x="0" y="299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9"/>
                      </a:cubicBezTo>
                      <a:cubicBezTo>
                        <a:pt x="9323" y="132"/>
                        <a:pt x="9192" y="1"/>
                        <a:pt x="9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3" name="Google Shape;3599;p71"/>
                <p:cNvSpPr/>
                <p:nvPr/>
              </p:nvSpPr>
              <p:spPr>
                <a:xfrm>
                  <a:off x="6749963" y="4178923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4" name="Google Shape;3600;p71"/>
                <p:cNvSpPr/>
                <p:nvPr/>
              </p:nvSpPr>
              <p:spPr>
                <a:xfrm>
                  <a:off x="6749963" y="4111604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53"/>
                        <a:pt x="131" y="595"/>
                        <a:pt x="298" y="595"/>
                      </a:cubicBezTo>
                      <a:lnTo>
                        <a:pt x="9025" y="595"/>
                      </a:lnTo>
                      <a:cubicBezTo>
                        <a:pt x="9192" y="595"/>
                        <a:pt x="9323" y="453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3605" name="Google Shape;3601;p71"/>
              <p:cNvGrpSpPr/>
              <p:nvPr/>
            </p:nvGrpSpPr>
            <p:grpSpPr>
              <a:xfrm>
                <a:off x="4091150" y="1980705"/>
                <a:ext cx="661785" cy="2788940"/>
                <a:chOff x="-25" y="2025180"/>
                <a:chExt cx="661785" cy="2788940"/>
              </a:xfrm>
            </p:grpSpPr>
            <p:sp>
              <p:nvSpPr>
                <p:cNvPr id="3606" name="Google Shape;3602;p71"/>
                <p:cNvSpPr/>
                <p:nvPr/>
              </p:nvSpPr>
              <p:spPr>
                <a:xfrm>
                  <a:off x="40072" y="2025180"/>
                  <a:ext cx="581625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6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8145" y="92809"/>
                      </a:lnTo>
                      <a:lnTo>
                        <a:pt x="181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7" name="Google Shape;3603;p71"/>
                <p:cNvSpPr/>
                <p:nvPr/>
              </p:nvSpPr>
              <p:spPr>
                <a:xfrm>
                  <a:off x="-25" y="2025180"/>
                  <a:ext cx="40130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92810" extrusionOk="0">
                      <a:moveTo>
                        <a:pt x="1" y="0"/>
                      </a:moveTo>
                      <a:lnTo>
                        <a:pt x="1" y="92809"/>
                      </a:lnTo>
                      <a:lnTo>
                        <a:pt x="1251" y="92809"/>
                      </a:lnTo>
                      <a:lnTo>
                        <a:pt x="12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8" name="Google Shape;3604;p71"/>
                <p:cNvSpPr/>
                <p:nvPr/>
              </p:nvSpPr>
              <p:spPr>
                <a:xfrm>
                  <a:off x="621662" y="2025180"/>
                  <a:ext cx="40098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250" y="92809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609" name="Google Shape;3605;p71"/>
                <p:cNvGrpSpPr/>
                <p:nvPr/>
              </p:nvGrpSpPr>
              <p:grpSpPr>
                <a:xfrm>
                  <a:off x="87770" y="2111384"/>
                  <a:ext cx="486204" cy="2596440"/>
                  <a:chOff x="509875" y="2508475"/>
                  <a:chExt cx="379225" cy="2160100"/>
                </a:xfrm>
              </p:grpSpPr>
              <p:sp>
                <p:nvSpPr>
                  <p:cNvPr id="3610" name="Google Shape;3606;p71"/>
                  <p:cNvSpPr/>
                  <p:nvPr/>
                </p:nvSpPr>
                <p:spPr>
                  <a:xfrm>
                    <a:off x="509875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1" name="Google Shape;3607;p71"/>
                  <p:cNvSpPr/>
                  <p:nvPr/>
                </p:nvSpPr>
                <p:spPr>
                  <a:xfrm>
                    <a:off x="7161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2" name="Google Shape;3608;p71"/>
                  <p:cNvSpPr/>
                  <p:nvPr/>
                </p:nvSpPr>
                <p:spPr>
                  <a:xfrm>
                    <a:off x="6128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3" name="Google Shape;3609;p71"/>
                  <p:cNvSpPr/>
                  <p:nvPr/>
                </p:nvSpPr>
                <p:spPr>
                  <a:xfrm>
                    <a:off x="819150" y="2508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4" name="Google Shape;3610;p71"/>
                  <p:cNvSpPr/>
                  <p:nvPr/>
                </p:nvSpPr>
                <p:spPr>
                  <a:xfrm>
                    <a:off x="509875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5" name="Google Shape;3611;p71"/>
                  <p:cNvSpPr/>
                  <p:nvPr/>
                </p:nvSpPr>
                <p:spPr>
                  <a:xfrm>
                    <a:off x="7161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6" name="Google Shape;3612;p71"/>
                  <p:cNvSpPr/>
                  <p:nvPr/>
                </p:nvSpPr>
                <p:spPr>
                  <a:xfrm>
                    <a:off x="6128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7" name="Google Shape;3613;p71"/>
                  <p:cNvSpPr/>
                  <p:nvPr/>
                </p:nvSpPr>
                <p:spPr>
                  <a:xfrm>
                    <a:off x="819150" y="2607900"/>
                    <a:ext cx="69950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8" name="Google Shape;3614;p71"/>
                  <p:cNvSpPr/>
                  <p:nvPr/>
                </p:nvSpPr>
                <p:spPr>
                  <a:xfrm>
                    <a:off x="509875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9" name="Google Shape;3615;p71"/>
                  <p:cNvSpPr/>
                  <p:nvPr/>
                </p:nvSpPr>
                <p:spPr>
                  <a:xfrm>
                    <a:off x="7161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0" name="Google Shape;3616;p71"/>
                  <p:cNvSpPr/>
                  <p:nvPr/>
                </p:nvSpPr>
                <p:spPr>
                  <a:xfrm>
                    <a:off x="6128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1" name="Google Shape;3617;p71"/>
                  <p:cNvSpPr/>
                  <p:nvPr/>
                </p:nvSpPr>
                <p:spPr>
                  <a:xfrm>
                    <a:off x="819150" y="2707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2" name="Google Shape;3618;p71"/>
                  <p:cNvSpPr/>
                  <p:nvPr/>
                </p:nvSpPr>
                <p:spPr>
                  <a:xfrm>
                    <a:off x="509875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3" name="Google Shape;3619;p71"/>
                  <p:cNvSpPr/>
                  <p:nvPr/>
                </p:nvSpPr>
                <p:spPr>
                  <a:xfrm>
                    <a:off x="7161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4" name="Google Shape;3620;p71"/>
                  <p:cNvSpPr/>
                  <p:nvPr/>
                </p:nvSpPr>
                <p:spPr>
                  <a:xfrm>
                    <a:off x="6128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5" name="Google Shape;3621;p71"/>
                  <p:cNvSpPr/>
                  <p:nvPr/>
                </p:nvSpPr>
                <p:spPr>
                  <a:xfrm>
                    <a:off x="819150" y="28070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6" name="Google Shape;3622;p71"/>
                  <p:cNvSpPr/>
                  <p:nvPr/>
                </p:nvSpPr>
                <p:spPr>
                  <a:xfrm>
                    <a:off x="509875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7" name="Google Shape;3623;p71"/>
                  <p:cNvSpPr/>
                  <p:nvPr/>
                </p:nvSpPr>
                <p:spPr>
                  <a:xfrm>
                    <a:off x="7161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8" name="Google Shape;3624;p71"/>
                  <p:cNvSpPr/>
                  <p:nvPr/>
                </p:nvSpPr>
                <p:spPr>
                  <a:xfrm>
                    <a:off x="6128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9" name="Google Shape;3625;p71"/>
                  <p:cNvSpPr/>
                  <p:nvPr/>
                </p:nvSpPr>
                <p:spPr>
                  <a:xfrm>
                    <a:off x="819150" y="29067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0" name="Google Shape;3626;p71"/>
                  <p:cNvSpPr/>
                  <p:nvPr/>
                </p:nvSpPr>
                <p:spPr>
                  <a:xfrm>
                    <a:off x="509875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1" name="Google Shape;3627;p71"/>
                  <p:cNvSpPr/>
                  <p:nvPr/>
                </p:nvSpPr>
                <p:spPr>
                  <a:xfrm>
                    <a:off x="7161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2" name="Google Shape;3628;p71"/>
                  <p:cNvSpPr/>
                  <p:nvPr/>
                </p:nvSpPr>
                <p:spPr>
                  <a:xfrm>
                    <a:off x="6128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3" name="Google Shape;3629;p71"/>
                  <p:cNvSpPr/>
                  <p:nvPr/>
                </p:nvSpPr>
                <p:spPr>
                  <a:xfrm>
                    <a:off x="819150" y="30061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4" name="Google Shape;3630;p71"/>
                  <p:cNvSpPr/>
                  <p:nvPr/>
                </p:nvSpPr>
                <p:spPr>
                  <a:xfrm>
                    <a:off x="509875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5" name="Google Shape;3631;p71"/>
                  <p:cNvSpPr/>
                  <p:nvPr/>
                </p:nvSpPr>
                <p:spPr>
                  <a:xfrm>
                    <a:off x="7161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6" name="Google Shape;3632;p71"/>
                  <p:cNvSpPr/>
                  <p:nvPr/>
                </p:nvSpPr>
                <p:spPr>
                  <a:xfrm>
                    <a:off x="6128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7" name="Google Shape;3633;p71"/>
                  <p:cNvSpPr/>
                  <p:nvPr/>
                </p:nvSpPr>
                <p:spPr>
                  <a:xfrm>
                    <a:off x="819150" y="31055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8" name="Google Shape;3634;p71"/>
                  <p:cNvSpPr/>
                  <p:nvPr/>
                </p:nvSpPr>
                <p:spPr>
                  <a:xfrm>
                    <a:off x="509875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9" name="Google Shape;3635;p71"/>
                  <p:cNvSpPr/>
                  <p:nvPr/>
                </p:nvSpPr>
                <p:spPr>
                  <a:xfrm>
                    <a:off x="7161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0" name="Google Shape;3636;p71"/>
                  <p:cNvSpPr/>
                  <p:nvPr/>
                </p:nvSpPr>
                <p:spPr>
                  <a:xfrm>
                    <a:off x="6128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1" name="Google Shape;3637;p71"/>
                  <p:cNvSpPr/>
                  <p:nvPr/>
                </p:nvSpPr>
                <p:spPr>
                  <a:xfrm>
                    <a:off x="819150" y="32052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2" name="Google Shape;3638;p71"/>
                  <p:cNvSpPr/>
                  <p:nvPr/>
                </p:nvSpPr>
                <p:spPr>
                  <a:xfrm>
                    <a:off x="509875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3" name="Google Shape;3639;p71"/>
                  <p:cNvSpPr/>
                  <p:nvPr/>
                </p:nvSpPr>
                <p:spPr>
                  <a:xfrm>
                    <a:off x="7161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4" name="Google Shape;3640;p71"/>
                  <p:cNvSpPr/>
                  <p:nvPr/>
                </p:nvSpPr>
                <p:spPr>
                  <a:xfrm>
                    <a:off x="6128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5" name="Google Shape;3641;p71"/>
                  <p:cNvSpPr/>
                  <p:nvPr/>
                </p:nvSpPr>
                <p:spPr>
                  <a:xfrm>
                    <a:off x="819150" y="33047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6" name="Google Shape;3642;p71"/>
                  <p:cNvSpPr/>
                  <p:nvPr/>
                </p:nvSpPr>
                <p:spPr>
                  <a:xfrm>
                    <a:off x="509875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7" name="Google Shape;3643;p71"/>
                  <p:cNvSpPr/>
                  <p:nvPr/>
                </p:nvSpPr>
                <p:spPr>
                  <a:xfrm>
                    <a:off x="7161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8" name="Google Shape;3644;p71"/>
                  <p:cNvSpPr/>
                  <p:nvPr/>
                </p:nvSpPr>
                <p:spPr>
                  <a:xfrm>
                    <a:off x="6128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9" name="Google Shape;3645;p71"/>
                  <p:cNvSpPr/>
                  <p:nvPr/>
                </p:nvSpPr>
                <p:spPr>
                  <a:xfrm>
                    <a:off x="819150" y="3404125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0" name="Google Shape;3646;p71"/>
                  <p:cNvSpPr/>
                  <p:nvPr/>
                </p:nvSpPr>
                <p:spPr>
                  <a:xfrm>
                    <a:off x="509875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1" name="Google Shape;3647;p71"/>
                  <p:cNvSpPr/>
                  <p:nvPr/>
                </p:nvSpPr>
                <p:spPr>
                  <a:xfrm>
                    <a:off x="7161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2" name="Google Shape;3648;p71"/>
                  <p:cNvSpPr/>
                  <p:nvPr/>
                </p:nvSpPr>
                <p:spPr>
                  <a:xfrm>
                    <a:off x="6128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3" name="Google Shape;3649;p71"/>
                  <p:cNvSpPr/>
                  <p:nvPr/>
                </p:nvSpPr>
                <p:spPr>
                  <a:xfrm>
                    <a:off x="819150" y="35038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4" name="Google Shape;3650;p71"/>
                  <p:cNvSpPr/>
                  <p:nvPr/>
                </p:nvSpPr>
                <p:spPr>
                  <a:xfrm>
                    <a:off x="509875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5" name="Google Shape;3651;p71"/>
                  <p:cNvSpPr/>
                  <p:nvPr/>
                </p:nvSpPr>
                <p:spPr>
                  <a:xfrm>
                    <a:off x="7161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6" name="Google Shape;3652;p71"/>
                  <p:cNvSpPr/>
                  <p:nvPr/>
                </p:nvSpPr>
                <p:spPr>
                  <a:xfrm>
                    <a:off x="6128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7" name="Google Shape;3653;p71"/>
                  <p:cNvSpPr/>
                  <p:nvPr/>
                </p:nvSpPr>
                <p:spPr>
                  <a:xfrm>
                    <a:off x="819150" y="36032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8" name="Google Shape;3654;p71"/>
                  <p:cNvSpPr/>
                  <p:nvPr/>
                </p:nvSpPr>
                <p:spPr>
                  <a:xfrm>
                    <a:off x="509875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9" name="Google Shape;3655;p71"/>
                  <p:cNvSpPr/>
                  <p:nvPr/>
                </p:nvSpPr>
                <p:spPr>
                  <a:xfrm>
                    <a:off x="7161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0" name="Google Shape;3656;p71"/>
                  <p:cNvSpPr/>
                  <p:nvPr/>
                </p:nvSpPr>
                <p:spPr>
                  <a:xfrm>
                    <a:off x="6128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1" name="Google Shape;3657;p71"/>
                  <p:cNvSpPr/>
                  <p:nvPr/>
                </p:nvSpPr>
                <p:spPr>
                  <a:xfrm>
                    <a:off x="819150" y="37029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2" name="Google Shape;3658;p71"/>
                  <p:cNvSpPr/>
                  <p:nvPr/>
                </p:nvSpPr>
                <p:spPr>
                  <a:xfrm>
                    <a:off x="509875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3" name="Google Shape;3659;p71"/>
                  <p:cNvSpPr/>
                  <p:nvPr/>
                </p:nvSpPr>
                <p:spPr>
                  <a:xfrm>
                    <a:off x="7161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4" name="Google Shape;3660;p71"/>
                  <p:cNvSpPr/>
                  <p:nvPr/>
                </p:nvSpPr>
                <p:spPr>
                  <a:xfrm>
                    <a:off x="6128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5" name="Google Shape;3661;p71"/>
                  <p:cNvSpPr/>
                  <p:nvPr/>
                </p:nvSpPr>
                <p:spPr>
                  <a:xfrm>
                    <a:off x="819150" y="38023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6" name="Google Shape;3662;p71"/>
                  <p:cNvSpPr/>
                  <p:nvPr/>
                </p:nvSpPr>
                <p:spPr>
                  <a:xfrm>
                    <a:off x="509875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7" name="Google Shape;3663;p71"/>
                  <p:cNvSpPr/>
                  <p:nvPr/>
                </p:nvSpPr>
                <p:spPr>
                  <a:xfrm>
                    <a:off x="7161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8" name="Google Shape;3664;p71"/>
                  <p:cNvSpPr/>
                  <p:nvPr/>
                </p:nvSpPr>
                <p:spPr>
                  <a:xfrm>
                    <a:off x="6128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9" name="Google Shape;3665;p71"/>
                  <p:cNvSpPr/>
                  <p:nvPr/>
                </p:nvSpPr>
                <p:spPr>
                  <a:xfrm>
                    <a:off x="819150" y="39018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0" name="Google Shape;3666;p71"/>
                  <p:cNvSpPr/>
                  <p:nvPr/>
                </p:nvSpPr>
                <p:spPr>
                  <a:xfrm>
                    <a:off x="509875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1" name="Google Shape;3667;p71"/>
                  <p:cNvSpPr/>
                  <p:nvPr/>
                </p:nvSpPr>
                <p:spPr>
                  <a:xfrm>
                    <a:off x="7161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2" name="Google Shape;3668;p71"/>
                  <p:cNvSpPr/>
                  <p:nvPr/>
                </p:nvSpPr>
                <p:spPr>
                  <a:xfrm>
                    <a:off x="6128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3" name="Google Shape;3669;p71"/>
                  <p:cNvSpPr/>
                  <p:nvPr/>
                </p:nvSpPr>
                <p:spPr>
                  <a:xfrm>
                    <a:off x="819150" y="40015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4" name="Google Shape;3670;p71"/>
                  <p:cNvSpPr/>
                  <p:nvPr/>
                </p:nvSpPr>
                <p:spPr>
                  <a:xfrm>
                    <a:off x="509875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5" name="Google Shape;3671;p71"/>
                  <p:cNvSpPr/>
                  <p:nvPr/>
                </p:nvSpPr>
                <p:spPr>
                  <a:xfrm>
                    <a:off x="7161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6" name="Google Shape;3672;p71"/>
                  <p:cNvSpPr/>
                  <p:nvPr/>
                </p:nvSpPr>
                <p:spPr>
                  <a:xfrm>
                    <a:off x="6128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7" name="Google Shape;3673;p71"/>
                  <p:cNvSpPr/>
                  <p:nvPr/>
                </p:nvSpPr>
                <p:spPr>
                  <a:xfrm>
                    <a:off x="819150" y="41009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8" name="Google Shape;3674;p71"/>
                  <p:cNvSpPr/>
                  <p:nvPr/>
                </p:nvSpPr>
                <p:spPr>
                  <a:xfrm>
                    <a:off x="509875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9" name="Google Shape;3675;p71"/>
                  <p:cNvSpPr/>
                  <p:nvPr/>
                </p:nvSpPr>
                <p:spPr>
                  <a:xfrm>
                    <a:off x="7161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0" name="Google Shape;3676;p71"/>
                  <p:cNvSpPr/>
                  <p:nvPr/>
                </p:nvSpPr>
                <p:spPr>
                  <a:xfrm>
                    <a:off x="6128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1" name="Google Shape;3677;p71"/>
                  <p:cNvSpPr/>
                  <p:nvPr/>
                </p:nvSpPr>
                <p:spPr>
                  <a:xfrm>
                    <a:off x="819150" y="42003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2" name="Google Shape;3678;p71"/>
                  <p:cNvSpPr/>
                  <p:nvPr/>
                </p:nvSpPr>
                <p:spPr>
                  <a:xfrm>
                    <a:off x="509875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3" name="Google Shape;3679;p71"/>
                  <p:cNvSpPr/>
                  <p:nvPr/>
                </p:nvSpPr>
                <p:spPr>
                  <a:xfrm>
                    <a:off x="7161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4" name="Google Shape;3680;p71"/>
                  <p:cNvSpPr/>
                  <p:nvPr/>
                </p:nvSpPr>
                <p:spPr>
                  <a:xfrm>
                    <a:off x="6128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5" name="Google Shape;3681;p71"/>
                  <p:cNvSpPr/>
                  <p:nvPr/>
                </p:nvSpPr>
                <p:spPr>
                  <a:xfrm>
                    <a:off x="819150" y="4300075"/>
                    <a:ext cx="69950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6" name="Google Shape;3682;p71"/>
                  <p:cNvSpPr/>
                  <p:nvPr/>
                </p:nvSpPr>
                <p:spPr>
                  <a:xfrm>
                    <a:off x="509875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7" name="Google Shape;3683;p71"/>
                  <p:cNvSpPr/>
                  <p:nvPr/>
                </p:nvSpPr>
                <p:spPr>
                  <a:xfrm>
                    <a:off x="7161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8" name="Google Shape;3684;p71"/>
                  <p:cNvSpPr/>
                  <p:nvPr/>
                </p:nvSpPr>
                <p:spPr>
                  <a:xfrm>
                    <a:off x="6128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9" name="Google Shape;3685;p71"/>
                  <p:cNvSpPr/>
                  <p:nvPr/>
                </p:nvSpPr>
                <p:spPr>
                  <a:xfrm>
                    <a:off x="819150" y="4399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0" name="Google Shape;3686;p71"/>
                  <p:cNvSpPr/>
                  <p:nvPr/>
                </p:nvSpPr>
                <p:spPr>
                  <a:xfrm>
                    <a:off x="509875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1" name="Google Shape;3687;p71"/>
                  <p:cNvSpPr/>
                  <p:nvPr/>
                </p:nvSpPr>
                <p:spPr>
                  <a:xfrm>
                    <a:off x="7161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2" name="Google Shape;3688;p71"/>
                  <p:cNvSpPr/>
                  <p:nvPr/>
                </p:nvSpPr>
                <p:spPr>
                  <a:xfrm>
                    <a:off x="6128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3" name="Google Shape;3689;p71"/>
                  <p:cNvSpPr/>
                  <p:nvPr/>
                </p:nvSpPr>
                <p:spPr>
                  <a:xfrm>
                    <a:off x="819150" y="4498900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4" name="Google Shape;3690;p71"/>
                  <p:cNvSpPr/>
                  <p:nvPr/>
                </p:nvSpPr>
                <p:spPr>
                  <a:xfrm>
                    <a:off x="509875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5" name="Google Shape;3691;p71"/>
                  <p:cNvSpPr/>
                  <p:nvPr/>
                </p:nvSpPr>
                <p:spPr>
                  <a:xfrm>
                    <a:off x="7161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6" name="Google Shape;3692;p71"/>
                  <p:cNvSpPr/>
                  <p:nvPr/>
                </p:nvSpPr>
                <p:spPr>
                  <a:xfrm>
                    <a:off x="6128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7" name="Google Shape;3693;p71"/>
                  <p:cNvSpPr/>
                  <p:nvPr/>
                </p:nvSpPr>
                <p:spPr>
                  <a:xfrm>
                    <a:off x="819150" y="4598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698" name="Google Shape;3694;p71"/>
              <p:cNvGrpSpPr/>
              <p:nvPr/>
            </p:nvGrpSpPr>
            <p:grpSpPr>
              <a:xfrm>
                <a:off x="5140070" y="1734224"/>
                <a:ext cx="1259611" cy="3035693"/>
                <a:chOff x="2245450" y="435300"/>
                <a:chExt cx="882575" cy="2525325"/>
              </a:xfrm>
            </p:grpSpPr>
            <p:sp>
              <p:nvSpPr>
                <p:cNvPr id="3699" name="Google Shape;3695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00" name="Google Shape;3696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01" name="Google Shape;3697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702" name="Google Shape;3698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3703" name="Google Shape;3699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4" name="Google Shape;3700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5" name="Google Shape;3701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6" name="Google Shape;3702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7" name="Google Shape;3703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8" name="Google Shape;3704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709" name="Google Shape;3705;p71"/>
              <p:cNvGrpSpPr/>
              <p:nvPr/>
            </p:nvGrpSpPr>
            <p:grpSpPr>
              <a:xfrm>
                <a:off x="4568607" y="2864064"/>
                <a:ext cx="852004" cy="1905596"/>
                <a:chOff x="461029" y="2736249"/>
                <a:chExt cx="733917" cy="2078077"/>
              </a:xfrm>
            </p:grpSpPr>
            <p:sp>
              <p:nvSpPr>
                <p:cNvPr id="3710" name="Google Shape;3706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11" name="Google Shape;3707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12" name="Google Shape;3708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713" name="Google Shape;3709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3714" name="Google Shape;3710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5" name="Google Shape;3711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6" name="Google Shape;3712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7" name="Google Shape;3713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8" name="Google Shape;3714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9" name="Google Shape;3715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0" name="Google Shape;3716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1" name="Google Shape;3717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2" name="Google Shape;3718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3" name="Google Shape;3719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4" name="Google Shape;3720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5" name="Google Shape;3721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6" name="Google Shape;3722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7" name="Google Shape;3723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8" name="Google Shape;3724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9" name="Google Shape;3725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</p:grpSp>
        <p:grpSp>
          <p:nvGrpSpPr>
            <p:cNvPr id="3730" name="Google Shape;3726;p71"/>
            <p:cNvGrpSpPr/>
            <p:nvPr/>
          </p:nvGrpSpPr>
          <p:grpSpPr>
            <a:xfrm>
              <a:off x="-350" y="4737555"/>
              <a:ext cx="9144000" cy="462078"/>
              <a:chOff x="-350" y="4536900"/>
              <a:chExt cx="9144000" cy="607118"/>
            </a:xfrm>
          </p:grpSpPr>
          <p:sp>
            <p:nvSpPr>
              <p:cNvPr id="3731" name="Google Shape;3727;p71"/>
              <p:cNvSpPr/>
              <p:nvPr/>
            </p:nvSpPr>
            <p:spPr>
              <a:xfrm>
                <a:off x="-350" y="4536900"/>
                <a:ext cx="424622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2" name="Google Shape;3728;p71"/>
              <p:cNvSpPr/>
              <p:nvPr/>
            </p:nvSpPr>
            <p:spPr>
              <a:xfrm flipH="1">
                <a:off x="4240409" y="4536925"/>
                <a:ext cx="490324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733" name="Google Shape;3729;p71"/>
            <p:cNvSpPr/>
            <p:nvPr/>
          </p:nvSpPr>
          <p:spPr>
            <a:xfrm flipH="1">
              <a:off x="7363794" y="1641099"/>
              <a:ext cx="2836285" cy="2836285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34" name="Google Shape;3730;p71"/>
            <p:cNvSpPr/>
            <p:nvPr/>
          </p:nvSpPr>
          <p:spPr>
            <a:xfrm flipH="1">
              <a:off x="9444231" y="3172607"/>
              <a:ext cx="882090" cy="1286419"/>
            </a:xfrm>
            <a:custGeom>
              <a:avLst/>
              <a:gdLst/>
              <a:ahLst/>
              <a:cxnLst/>
              <a:rect l="l" t="t" r="r" b="b"/>
              <a:pathLst>
                <a:path w="38494" h="56151" extrusionOk="0">
                  <a:moveTo>
                    <a:pt x="37255" y="12598"/>
                  </a:moveTo>
                  <a:cubicBezTo>
                    <a:pt x="36029" y="12705"/>
                    <a:pt x="34279" y="11586"/>
                    <a:pt x="32755" y="10788"/>
                  </a:cubicBezTo>
                  <a:cubicBezTo>
                    <a:pt x="31219" y="9978"/>
                    <a:pt x="30385" y="9073"/>
                    <a:pt x="29159" y="7561"/>
                  </a:cubicBezTo>
                  <a:cubicBezTo>
                    <a:pt x="27933" y="6049"/>
                    <a:pt x="25063" y="6954"/>
                    <a:pt x="22706" y="6645"/>
                  </a:cubicBezTo>
                  <a:cubicBezTo>
                    <a:pt x="20348" y="6347"/>
                    <a:pt x="19932" y="4930"/>
                    <a:pt x="17372" y="4537"/>
                  </a:cubicBezTo>
                  <a:cubicBezTo>
                    <a:pt x="14800" y="4132"/>
                    <a:pt x="15110" y="2620"/>
                    <a:pt x="14491" y="1608"/>
                  </a:cubicBezTo>
                  <a:cubicBezTo>
                    <a:pt x="13883" y="596"/>
                    <a:pt x="11312" y="1"/>
                    <a:pt x="9264" y="299"/>
                  </a:cubicBezTo>
                  <a:cubicBezTo>
                    <a:pt x="7216" y="596"/>
                    <a:pt x="7883" y="2739"/>
                    <a:pt x="5251" y="3108"/>
                  </a:cubicBezTo>
                  <a:cubicBezTo>
                    <a:pt x="2620" y="3478"/>
                    <a:pt x="1" y="4037"/>
                    <a:pt x="1" y="4037"/>
                  </a:cubicBezTo>
                  <a:lnTo>
                    <a:pt x="1" y="56151"/>
                  </a:lnTo>
                  <a:cubicBezTo>
                    <a:pt x="32076" y="49507"/>
                    <a:pt x="38494" y="12502"/>
                    <a:pt x="37255" y="12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3735" name="Google Shape;3731;p71"/>
            <p:cNvGrpSpPr/>
            <p:nvPr/>
          </p:nvGrpSpPr>
          <p:grpSpPr>
            <a:xfrm flipH="1">
              <a:off x="7113157" y="2658532"/>
              <a:ext cx="1911888" cy="801424"/>
              <a:chOff x="1855275" y="1547350"/>
              <a:chExt cx="154800" cy="64900"/>
            </a:xfrm>
          </p:grpSpPr>
          <p:sp>
            <p:nvSpPr>
              <p:cNvPr id="3736" name="Google Shape;3732;p7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7" name="Google Shape;3733;p7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8" name="Google Shape;3734;p7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9" name="Google Shape;3735;p7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40" name="Google Shape;3736;p7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741" name="Google Shape;3737;p71"/>
            <p:cNvSpPr/>
            <p:nvPr/>
          </p:nvSpPr>
          <p:spPr>
            <a:xfrm flipH="1">
              <a:off x="5858675" y="2820168"/>
              <a:ext cx="4475827" cy="2499137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2" name="Google Shape;3738;p71"/>
            <p:cNvSpPr/>
            <p:nvPr/>
          </p:nvSpPr>
          <p:spPr>
            <a:xfrm flipH="1">
              <a:off x="6238635" y="3329740"/>
              <a:ext cx="2390287" cy="1330613"/>
            </a:xfrm>
            <a:custGeom>
              <a:avLst/>
              <a:gdLst/>
              <a:ahLst/>
              <a:cxnLst/>
              <a:rect l="l" t="t" r="r" b="b"/>
              <a:pathLst>
                <a:path w="104311" h="58080" extrusionOk="0">
                  <a:moveTo>
                    <a:pt x="0" y="4906"/>
                  </a:moveTo>
                  <a:cubicBezTo>
                    <a:pt x="0" y="4906"/>
                    <a:pt x="1310" y="8133"/>
                    <a:pt x="5989" y="11538"/>
                  </a:cubicBezTo>
                  <a:cubicBezTo>
                    <a:pt x="10668" y="14943"/>
                    <a:pt x="12395" y="20789"/>
                    <a:pt x="15562" y="23480"/>
                  </a:cubicBezTo>
                  <a:cubicBezTo>
                    <a:pt x="18741" y="26171"/>
                    <a:pt x="21372" y="29933"/>
                    <a:pt x="19122" y="32267"/>
                  </a:cubicBezTo>
                  <a:cubicBezTo>
                    <a:pt x="16872" y="34589"/>
                    <a:pt x="15383" y="34410"/>
                    <a:pt x="15193" y="39256"/>
                  </a:cubicBezTo>
                  <a:cubicBezTo>
                    <a:pt x="15002" y="44102"/>
                    <a:pt x="15193" y="46971"/>
                    <a:pt x="11823" y="45530"/>
                  </a:cubicBezTo>
                  <a:cubicBezTo>
                    <a:pt x="8454" y="44102"/>
                    <a:pt x="4906" y="50186"/>
                    <a:pt x="5834" y="50186"/>
                  </a:cubicBezTo>
                  <a:cubicBezTo>
                    <a:pt x="6775" y="50186"/>
                    <a:pt x="9954" y="46780"/>
                    <a:pt x="12383" y="48400"/>
                  </a:cubicBezTo>
                  <a:cubicBezTo>
                    <a:pt x="14812" y="50019"/>
                    <a:pt x="18741" y="50186"/>
                    <a:pt x="19955" y="46792"/>
                  </a:cubicBezTo>
                  <a:cubicBezTo>
                    <a:pt x="21182" y="43387"/>
                    <a:pt x="25861" y="46614"/>
                    <a:pt x="27921" y="43030"/>
                  </a:cubicBezTo>
                  <a:cubicBezTo>
                    <a:pt x="29968" y="39446"/>
                    <a:pt x="38208" y="46078"/>
                    <a:pt x="36338" y="48578"/>
                  </a:cubicBezTo>
                  <a:cubicBezTo>
                    <a:pt x="34469" y="51079"/>
                    <a:pt x="29052" y="52876"/>
                    <a:pt x="31099" y="54305"/>
                  </a:cubicBezTo>
                  <a:cubicBezTo>
                    <a:pt x="33147" y="55746"/>
                    <a:pt x="35957" y="50007"/>
                    <a:pt x="38589" y="51448"/>
                  </a:cubicBezTo>
                  <a:cubicBezTo>
                    <a:pt x="41208" y="52876"/>
                    <a:pt x="50745" y="55496"/>
                    <a:pt x="56924" y="54543"/>
                  </a:cubicBezTo>
                  <a:cubicBezTo>
                    <a:pt x="63092" y="53591"/>
                    <a:pt x="68521" y="58080"/>
                    <a:pt x="69831" y="56103"/>
                  </a:cubicBezTo>
                  <a:cubicBezTo>
                    <a:pt x="71140" y="54127"/>
                    <a:pt x="60853" y="53591"/>
                    <a:pt x="62722" y="50721"/>
                  </a:cubicBezTo>
                  <a:cubicBezTo>
                    <a:pt x="64592" y="47864"/>
                    <a:pt x="70581" y="48578"/>
                    <a:pt x="73009" y="50721"/>
                  </a:cubicBezTo>
                  <a:cubicBezTo>
                    <a:pt x="75450" y="52876"/>
                    <a:pt x="83118" y="56639"/>
                    <a:pt x="86856" y="53591"/>
                  </a:cubicBezTo>
                  <a:cubicBezTo>
                    <a:pt x="90595" y="50543"/>
                    <a:pt x="101954" y="50721"/>
                    <a:pt x="103132" y="45530"/>
                  </a:cubicBezTo>
                  <a:cubicBezTo>
                    <a:pt x="104311" y="40327"/>
                    <a:pt x="94893" y="37458"/>
                    <a:pt x="94524" y="36386"/>
                  </a:cubicBezTo>
                  <a:cubicBezTo>
                    <a:pt x="94143" y="35315"/>
                    <a:pt x="96024" y="34767"/>
                    <a:pt x="87976" y="31005"/>
                  </a:cubicBezTo>
                  <a:cubicBezTo>
                    <a:pt x="80308" y="25814"/>
                    <a:pt x="82927" y="20611"/>
                    <a:pt x="77308" y="20789"/>
                  </a:cubicBezTo>
                  <a:cubicBezTo>
                    <a:pt x="71700" y="20980"/>
                    <a:pt x="67390" y="22051"/>
                    <a:pt x="62901" y="18467"/>
                  </a:cubicBezTo>
                  <a:cubicBezTo>
                    <a:pt x="58412" y="14872"/>
                    <a:pt x="53543" y="13788"/>
                    <a:pt x="50364" y="10562"/>
                  </a:cubicBezTo>
                  <a:cubicBezTo>
                    <a:pt x="47185" y="7347"/>
                    <a:pt x="43815" y="2692"/>
                    <a:pt x="41577" y="3406"/>
                  </a:cubicBezTo>
                  <a:cubicBezTo>
                    <a:pt x="39327" y="4120"/>
                    <a:pt x="38017" y="1430"/>
                    <a:pt x="35588" y="715"/>
                  </a:cubicBezTo>
                  <a:cubicBezTo>
                    <a:pt x="33159" y="1"/>
                    <a:pt x="29968" y="2870"/>
                    <a:pt x="29968" y="2870"/>
                  </a:cubicBezTo>
                  <a:cubicBezTo>
                    <a:pt x="29968" y="2870"/>
                    <a:pt x="34731" y="6514"/>
                    <a:pt x="36969" y="9562"/>
                  </a:cubicBezTo>
                  <a:cubicBezTo>
                    <a:pt x="39196" y="12598"/>
                    <a:pt x="40684" y="19896"/>
                    <a:pt x="40684" y="19896"/>
                  </a:cubicBezTo>
                  <a:cubicBezTo>
                    <a:pt x="40684" y="19896"/>
                    <a:pt x="37791" y="17586"/>
                    <a:pt x="33862" y="14717"/>
                  </a:cubicBezTo>
                  <a:cubicBezTo>
                    <a:pt x="29933" y="11848"/>
                    <a:pt x="21503" y="13872"/>
                    <a:pt x="15895" y="12252"/>
                  </a:cubicBezTo>
                  <a:cubicBezTo>
                    <a:pt x="10287" y="10645"/>
                    <a:pt x="9549" y="7776"/>
                    <a:pt x="0" y="49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3" name="Google Shape;3739;p71"/>
            <p:cNvSpPr/>
            <p:nvPr/>
          </p:nvSpPr>
          <p:spPr>
            <a:xfrm flipH="1">
              <a:off x="5932013" y="4392350"/>
              <a:ext cx="4402487" cy="763915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4" name="Google Shape;3740;p71"/>
            <p:cNvSpPr/>
            <p:nvPr/>
          </p:nvSpPr>
          <p:spPr>
            <a:xfrm>
              <a:off x="0" y="4392354"/>
              <a:ext cx="5937290" cy="757248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2295" name="Google Shape;1847;p47"/>
          <p:cNvSpPr txBox="1">
            <a:spLocks noGrp="1"/>
          </p:cNvSpPr>
          <p:nvPr>
            <p:ph type="title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들어가기 앞서</a:t>
            </a:r>
          </a:p>
        </p:txBody>
      </p:sp>
      <p:pic>
        <p:nvPicPr>
          <p:cNvPr id="12296" name="그림 122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118" y="1264756"/>
            <a:ext cx="2895600" cy="1428750"/>
          </a:xfrm>
          <a:prstGeom prst="rect">
            <a:avLst/>
          </a:prstGeom>
        </p:spPr>
      </p:pic>
      <p:sp>
        <p:nvSpPr>
          <p:cNvPr id="12297" name="가로 글상자 12296"/>
          <p:cNvSpPr txBox="1"/>
          <p:nvPr/>
        </p:nvSpPr>
        <p:spPr>
          <a:xfrm>
            <a:off x="4057183" y="1847254"/>
            <a:ext cx="3506379" cy="724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해당 프로젝트의 코드는 한 페이지에서</a:t>
            </a:r>
          </a:p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모든 기능이 이루워지기 때문에</a:t>
            </a:r>
          </a:p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대부분의 기능이 </a:t>
            </a:r>
            <a:r>
              <a:rPr lang="en-US" altLang="ko-KR">
                <a:latin typeface="맑은 고딕"/>
                <a:ea typeface="맑은 고딕"/>
              </a:rPr>
              <a:t>Ajax </a:t>
            </a:r>
            <a:r>
              <a:rPr lang="ko-KR" altLang="en-US">
                <a:latin typeface="맑은 고딕"/>
                <a:ea typeface="맑은 고딕"/>
              </a:rPr>
              <a:t>로 만들어졌습니다</a:t>
            </a:r>
            <a:r>
              <a:rPr lang="en-US" altLang="ko-KR">
                <a:latin typeface="맑은 고딕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12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3" name="Google Shape;2033;p52"/>
          <p:cNvGrpSpPr/>
          <p:nvPr/>
        </p:nvGrpSpPr>
        <p:grpSpPr>
          <a:xfrm>
            <a:off x="3933865" y="4363846"/>
            <a:ext cx="1276414" cy="732359"/>
            <a:chOff x="1684098" y="2938575"/>
            <a:chExt cx="1713077" cy="982900"/>
          </a:xfrm>
        </p:grpSpPr>
        <p:sp>
          <p:nvSpPr>
            <p:cNvPr id="2034" name="Google Shape;2034;p52"/>
            <p:cNvSpPr/>
            <p:nvPr/>
          </p:nvSpPr>
          <p:spPr>
            <a:xfrm>
              <a:off x="1684098" y="3080862"/>
              <a:ext cx="795350" cy="698325"/>
            </a:xfrm>
            <a:custGeom>
              <a:avLst/>
              <a:gdLst/>
              <a:ahLst/>
              <a:cxnLst/>
              <a:rect l="l" t="t" r="r" b="b"/>
              <a:pathLst>
                <a:path w="31814" h="27933" extrusionOk="0">
                  <a:moveTo>
                    <a:pt x="31587" y="17932"/>
                  </a:moveTo>
                  <a:cubicBezTo>
                    <a:pt x="31564" y="17348"/>
                    <a:pt x="31314" y="16527"/>
                    <a:pt x="30313" y="17598"/>
                  </a:cubicBezTo>
                  <a:cubicBezTo>
                    <a:pt x="30183" y="17741"/>
                    <a:pt x="30063" y="17896"/>
                    <a:pt x="29956" y="18075"/>
                  </a:cubicBezTo>
                  <a:lnTo>
                    <a:pt x="29909" y="18003"/>
                  </a:lnTo>
                  <a:cubicBezTo>
                    <a:pt x="28766" y="16122"/>
                    <a:pt x="28325" y="12979"/>
                    <a:pt x="26384" y="9550"/>
                  </a:cubicBezTo>
                  <a:cubicBezTo>
                    <a:pt x="24444" y="6109"/>
                    <a:pt x="22753" y="4037"/>
                    <a:pt x="19741" y="2942"/>
                  </a:cubicBezTo>
                  <a:cubicBezTo>
                    <a:pt x="16740" y="1858"/>
                    <a:pt x="12454" y="1"/>
                    <a:pt x="6406" y="1287"/>
                  </a:cubicBezTo>
                  <a:cubicBezTo>
                    <a:pt x="6406" y="1287"/>
                    <a:pt x="2239" y="2180"/>
                    <a:pt x="1119" y="3680"/>
                  </a:cubicBezTo>
                  <a:cubicBezTo>
                    <a:pt x="0" y="5192"/>
                    <a:pt x="810" y="7407"/>
                    <a:pt x="1834" y="9300"/>
                  </a:cubicBezTo>
                  <a:cubicBezTo>
                    <a:pt x="2858" y="11205"/>
                    <a:pt x="3203" y="12860"/>
                    <a:pt x="2310" y="14050"/>
                  </a:cubicBezTo>
                  <a:cubicBezTo>
                    <a:pt x="1417" y="15229"/>
                    <a:pt x="488" y="15836"/>
                    <a:pt x="584" y="16634"/>
                  </a:cubicBezTo>
                  <a:cubicBezTo>
                    <a:pt x="679" y="17444"/>
                    <a:pt x="1441" y="27135"/>
                    <a:pt x="1441" y="27135"/>
                  </a:cubicBezTo>
                  <a:cubicBezTo>
                    <a:pt x="1441" y="27135"/>
                    <a:pt x="1286" y="27742"/>
                    <a:pt x="1727" y="27933"/>
                  </a:cubicBezTo>
                  <a:lnTo>
                    <a:pt x="3227" y="27933"/>
                  </a:lnTo>
                  <a:cubicBezTo>
                    <a:pt x="3227" y="27933"/>
                    <a:pt x="2381" y="23170"/>
                    <a:pt x="2322" y="21218"/>
                  </a:cubicBezTo>
                  <a:cubicBezTo>
                    <a:pt x="2274" y="19253"/>
                    <a:pt x="2370" y="17729"/>
                    <a:pt x="4096" y="16289"/>
                  </a:cubicBezTo>
                  <a:cubicBezTo>
                    <a:pt x="6501" y="19872"/>
                    <a:pt x="8989" y="23004"/>
                    <a:pt x="9120" y="23421"/>
                  </a:cubicBezTo>
                  <a:cubicBezTo>
                    <a:pt x="9251" y="23837"/>
                    <a:pt x="9442" y="25087"/>
                    <a:pt x="9823" y="25695"/>
                  </a:cubicBezTo>
                  <a:cubicBezTo>
                    <a:pt x="10204" y="26302"/>
                    <a:pt x="10942" y="26230"/>
                    <a:pt x="10942" y="26230"/>
                  </a:cubicBezTo>
                  <a:cubicBezTo>
                    <a:pt x="11121" y="25433"/>
                    <a:pt x="11121" y="24599"/>
                    <a:pt x="10942" y="23802"/>
                  </a:cubicBezTo>
                  <a:cubicBezTo>
                    <a:pt x="10656" y="22397"/>
                    <a:pt x="9728" y="21694"/>
                    <a:pt x="8704" y="20218"/>
                  </a:cubicBezTo>
                  <a:cubicBezTo>
                    <a:pt x="7692" y="18753"/>
                    <a:pt x="6477" y="17539"/>
                    <a:pt x="7168" y="15967"/>
                  </a:cubicBezTo>
                  <a:cubicBezTo>
                    <a:pt x="7870" y="14396"/>
                    <a:pt x="11013" y="12574"/>
                    <a:pt x="11680" y="11621"/>
                  </a:cubicBezTo>
                  <a:cubicBezTo>
                    <a:pt x="13502" y="12288"/>
                    <a:pt x="16288" y="13669"/>
                    <a:pt x="16288" y="13669"/>
                  </a:cubicBezTo>
                  <a:cubicBezTo>
                    <a:pt x="16288" y="13669"/>
                    <a:pt x="16859" y="18051"/>
                    <a:pt x="16931" y="19456"/>
                  </a:cubicBezTo>
                  <a:cubicBezTo>
                    <a:pt x="16990" y="20861"/>
                    <a:pt x="16931" y="24159"/>
                    <a:pt x="16764" y="25909"/>
                  </a:cubicBezTo>
                  <a:cubicBezTo>
                    <a:pt x="16574" y="27159"/>
                    <a:pt x="16955" y="27516"/>
                    <a:pt x="16955" y="27516"/>
                  </a:cubicBezTo>
                  <a:lnTo>
                    <a:pt x="18681" y="27516"/>
                  </a:lnTo>
                  <a:cubicBezTo>
                    <a:pt x="18336" y="26635"/>
                    <a:pt x="18133" y="25707"/>
                    <a:pt x="18121" y="24766"/>
                  </a:cubicBezTo>
                  <a:cubicBezTo>
                    <a:pt x="18121" y="23290"/>
                    <a:pt x="18241" y="20313"/>
                    <a:pt x="18681" y="18991"/>
                  </a:cubicBezTo>
                  <a:cubicBezTo>
                    <a:pt x="19134" y="17658"/>
                    <a:pt x="18717" y="15908"/>
                    <a:pt x="18979" y="15312"/>
                  </a:cubicBezTo>
                  <a:cubicBezTo>
                    <a:pt x="20634" y="17634"/>
                    <a:pt x="22098" y="18015"/>
                    <a:pt x="23194" y="20158"/>
                  </a:cubicBezTo>
                  <a:cubicBezTo>
                    <a:pt x="24277" y="22301"/>
                    <a:pt x="25349" y="25885"/>
                    <a:pt x="25599" y="26135"/>
                  </a:cubicBezTo>
                  <a:cubicBezTo>
                    <a:pt x="25849" y="26397"/>
                    <a:pt x="26194" y="27195"/>
                    <a:pt x="26194" y="27195"/>
                  </a:cubicBezTo>
                  <a:lnTo>
                    <a:pt x="27611" y="27195"/>
                  </a:lnTo>
                  <a:cubicBezTo>
                    <a:pt x="27611" y="27195"/>
                    <a:pt x="24872" y="22266"/>
                    <a:pt x="24384" y="20289"/>
                  </a:cubicBezTo>
                  <a:cubicBezTo>
                    <a:pt x="23896" y="18301"/>
                    <a:pt x="23539" y="17182"/>
                    <a:pt x="22551" y="15932"/>
                  </a:cubicBezTo>
                  <a:cubicBezTo>
                    <a:pt x="23956" y="16634"/>
                    <a:pt x="24825" y="18527"/>
                    <a:pt x="25206" y="19575"/>
                  </a:cubicBezTo>
                  <a:cubicBezTo>
                    <a:pt x="25587" y="20634"/>
                    <a:pt x="25539" y="22016"/>
                    <a:pt x="26373" y="22778"/>
                  </a:cubicBezTo>
                  <a:cubicBezTo>
                    <a:pt x="27123" y="23492"/>
                    <a:pt x="27670" y="24385"/>
                    <a:pt x="27980" y="25373"/>
                  </a:cubicBezTo>
                  <a:cubicBezTo>
                    <a:pt x="28147" y="26004"/>
                    <a:pt x="28563" y="26397"/>
                    <a:pt x="29218" y="26397"/>
                  </a:cubicBezTo>
                  <a:cubicBezTo>
                    <a:pt x="29873" y="26397"/>
                    <a:pt x="30290" y="25980"/>
                    <a:pt x="30325" y="25468"/>
                  </a:cubicBezTo>
                  <a:cubicBezTo>
                    <a:pt x="30361" y="24956"/>
                    <a:pt x="30349" y="23611"/>
                    <a:pt x="30647" y="22266"/>
                  </a:cubicBezTo>
                  <a:cubicBezTo>
                    <a:pt x="30790" y="21599"/>
                    <a:pt x="30897" y="20992"/>
                    <a:pt x="30814" y="20337"/>
                  </a:cubicBezTo>
                  <a:cubicBezTo>
                    <a:pt x="31814" y="19063"/>
                    <a:pt x="31599" y="18420"/>
                    <a:pt x="31587" y="179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35" name="Google Shape;2035;p52"/>
            <p:cNvSpPr/>
            <p:nvPr/>
          </p:nvSpPr>
          <p:spPr>
            <a:xfrm>
              <a:off x="2293425" y="2938575"/>
              <a:ext cx="1103750" cy="982900"/>
            </a:xfrm>
            <a:custGeom>
              <a:avLst/>
              <a:gdLst/>
              <a:ahLst/>
              <a:cxnLst/>
              <a:rect l="l" t="t" r="r" b="b"/>
              <a:pathLst>
                <a:path w="44150" h="39316" extrusionOk="0">
                  <a:moveTo>
                    <a:pt x="6537" y="3454"/>
                  </a:moveTo>
                  <a:cubicBezTo>
                    <a:pt x="6537" y="3454"/>
                    <a:pt x="5680" y="3335"/>
                    <a:pt x="4894" y="2442"/>
                  </a:cubicBezTo>
                  <a:cubicBezTo>
                    <a:pt x="4108" y="1549"/>
                    <a:pt x="3644" y="668"/>
                    <a:pt x="3215" y="739"/>
                  </a:cubicBezTo>
                  <a:cubicBezTo>
                    <a:pt x="2846" y="799"/>
                    <a:pt x="2989" y="1156"/>
                    <a:pt x="2989" y="1156"/>
                  </a:cubicBezTo>
                  <a:cubicBezTo>
                    <a:pt x="2799" y="1239"/>
                    <a:pt x="2739" y="1489"/>
                    <a:pt x="2882" y="1656"/>
                  </a:cubicBezTo>
                  <a:cubicBezTo>
                    <a:pt x="3096" y="1989"/>
                    <a:pt x="4287" y="2656"/>
                    <a:pt x="4251" y="3597"/>
                  </a:cubicBezTo>
                  <a:cubicBezTo>
                    <a:pt x="2763" y="2775"/>
                    <a:pt x="1179" y="1882"/>
                    <a:pt x="584" y="2013"/>
                  </a:cubicBezTo>
                  <a:cubicBezTo>
                    <a:pt x="1" y="2132"/>
                    <a:pt x="929" y="3299"/>
                    <a:pt x="1215" y="3882"/>
                  </a:cubicBezTo>
                  <a:cubicBezTo>
                    <a:pt x="1501" y="4478"/>
                    <a:pt x="2346" y="5871"/>
                    <a:pt x="4108" y="5775"/>
                  </a:cubicBezTo>
                  <a:cubicBezTo>
                    <a:pt x="4049" y="6823"/>
                    <a:pt x="4537" y="8478"/>
                    <a:pt x="5132" y="9978"/>
                  </a:cubicBezTo>
                  <a:cubicBezTo>
                    <a:pt x="5716" y="11479"/>
                    <a:pt x="7323" y="15003"/>
                    <a:pt x="8883" y="16824"/>
                  </a:cubicBezTo>
                  <a:cubicBezTo>
                    <a:pt x="10442" y="18646"/>
                    <a:pt x="13098" y="20384"/>
                    <a:pt x="14276" y="21242"/>
                  </a:cubicBezTo>
                  <a:cubicBezTo>
                    <a:pt x="15455" y="22099"/>
                    <a:pt x="15776" y="23575"/>
                    <a:pt x="15872" y="25099"/>
                  </a:cubicBezTo>
                  <a:cubicBezTo>
                    <a:pt x="15955" y="26611"/>
                    <a:pt x="16062" y="28743"/>
                    <a:pt x="16062" y="30005"/>
                  </a:cubicBezTo>
                  <a:cubicBezTo>
                    <a:pt x="16062" y="31279"/>
                    <a:pt x="15943" y="34731"/>
                    <a:pt x="15586" y="35362"/>
                  </a:cubicBezTo>
                  <a:cubicBezTo>
                    <a:pt x="15229" y="36005"/>
                    <a:pt x="14943" y="36875"/>
                    <a:pt x="14526" y="37327"/>
                  </a:cubicBezTo>
                  <a:cubicBezTo>
                    <a:pt x="14121" y="37767"/>
                    <a:pt x="14133" y="38089"/>
                    <a:pt x="14526" y="38125"/>
                  </a:cubicBezTo>
                  <a:cubicBezTo>
                    <a:pt x="14919" y="38160"/>
                    <a:pt x="15741" y="37839"/>
                    <a:pt x="16241" y="37232"/>
                  </a:cubicBezTo>
                  <a:cubicBezTo>
                    <a:pt x="16741" y="36625"/>
                    <a:pt x="16991" y="35386"/>
                    <a:pt x="17134" y="35601"/>
                  </a:cubicBezTo>
                  <a:cubicBezTo>
                    <a:pt x="17277" y="35803"/>
                    <a:pt x="17265" y="35648"/>
                    <a:pt x="17384" y="34958"/>
                  </a:cubicBezTo>
                  <a:cubicBezTo>
                    <a:pt x="17515" y="34255"/>
                    <a:pt x="17122" y="31183"/>
                    <a:pt x="17491" y="29397"/>
                  </a:cubicBezTo>
                  <a:cubicBezTo>
                    <a:pt x="17872" y="27600"/>
                    <a:pt x="18586" y="25385"/>
                    <a:pt x="18670" y="24242"/>
                  </a:cubicBezTo>
                  <a:cubicBezTo>
                    <a:pt x="18765" y="23099"/>
                    <a:pt x="18848" y="22337"/>
                    <a:pt x="19205" y="22063"/>
                  </a:cubicBezTo>
                  <a:cubicBezTo>
                    <a:pt x="19563" y="21801"/>
                    <a:pt x="23766" y="22944"/>
                    <a:pt x="25825" y="22778"/>
                  </a:cubicBezTo>
                  <a:cubicBezTo>
                    <a:pt x="27873" y="22623"/>
                    <a:pt x="29576" y="21730"/>
                    <a:pt x="30374" y="22170"/>
                  </a:cubicBezTo>
                  <a:cubicBezTo>
                    <a:pt x="31183" y="22623"/>
                    <a:pt x="32124" y="24849"/>
                    <a:pt x="33231" y="26064"/>
                  </a:cubicBezTo>
                  <a:cubicBezTo>
                    <a:pt x="34350" y="27290"/>
                    <a:pt x="35457" y="28409"/>
                    <a:pt x="34874" y="30731"/>
                  </a:cubicBezTo>
                  <a:cubicBezTo>
                    <a:pt x="34291" y="33053"/>
                    <a:pt x="33088" y="35732"/>
                    <a:pt x="32421" y="36708"/>
                  </a:cubicBezTo>
                  <a:cubicBezTo>
                    <a:pt x="31767" y="37672"/>
                    <a:pt x="31016" y="38327"/>
                    <a:pt x="30778" y="38577"/>
                  </a:cubicBezTo>
                  <a:cubicBezTo>
                    <a:pt x="30552" y="38827"/>
                    <a:pt x="30671" y="39220"/>
                    <a:pt x="30671" y="39220"/>
                  </a:cubicBezTo>
                  <a:cubicBezTo>
                    <a:pt x="30671" y="39220"/>
                    <a:pt x="31767" y="39315"/>
                    <a:pt x="32529" y="39065"/>
                  </a:cubicBezTo>
                  <a:cubicBezTo>
                    <a:pt x="33302" y="38815"/>
                    <a:pt x="33457" y="37434"/>
                    <a:pt x="33457" y="37434"/>
                  </a:cubicBezTo>
                  <a:cubicBezTo>
                    <a:pt x="33457" y="37434"/>
                    <a:pt x="33481" y="37863"/>
                    <a:pt x="33755" y="37684"/>
                  </a:cubicBezTo>
                  <a:cubicBezTo>
                    <a:pt x="34041" y="37506"/>
                    <a:pt x="35565" y="33088"/>
                    <a:pt x="35886" y="32684"/>
                  </a:cubicBezTo>
                  <a:cubicBezTo>
                    <a:pt x="36208" y="32267"/>
                    <a:pt x="36779" y="30767"/>
                    <a:pt x="37196" y="30052"/>
                  </a:cubicBezTo>
                  <a:cubicBezTo>
                    <a:pt x="37601" y="29338"/>
                    <a:pt x="38196" y="28183"/>
                    <a:pt x="38124" y="27731"/>
                  </a:cubicBezTo>
                  <a:cubicBezTo>
                    <a:pt x="38053" y="27290"/>
                    <a:pt x="36458" y="25528"/>
                    <a:pt x="36934" y="24552"/>
                  </a:cubicBezTo>
                  <a:cubicBezTo>
                    <a:pt x="38791" y="26421"/>
                    <a:pt x="40303" y="26671"/>
                    <a:pt x="41399" y="28897"/>
                  </a:cubicBezTo>
                  <a:cubicBezTo>
                    <a:pt x="42482" y="31112"/>
                    <a:pt x="42375" y="35898"/>
                    <a:pt x="42339" y="36565"/>
                  </a:cubicBezTo>
                  <a:cubicBezTo>
                    <a:pt x="42304" y="37220"/>
                    <a:pt x="41446" y="38351"/>
                    <a:pt x="40982" y="38601"/>
                  </a:cubicBezTo>
                  <a:cubicBezTo>
                    <a:pt x="40518" y="38851"/>
                    <a:pt x="41006" y="39184"/>
                    <a:pt x="41839" y="39232"/>
                  </a:cubicBezTo>
                  <a:cubicBezTo>
                    <a:pt x="42685" y="39291"/>
                    <a:pt x="43220" y="38256"/>
                    <a:pt x="43339" y="37970"/>
                  </a:cubicBezTo>
                  <a:cubicBezTo>
                    <a:pt x="43470" y="37684"/>
                    <a:pt x="43970" y="38208"/>
                    <a:pt x="44054" y="37613"/>
                  </a:cubicBezTo>
                  <a:cubicBezTo>
                    <a:pt x="44149" y="37029"/>
                    <a:pt x="43875" y="34196"/>
                    <a:pt x="43613" y="31231"/>
                  </a:cubicBezTo>
                  <a:cubicBezTo>
                    <a:pt x="43339" y="28266"/>
                    <a:pt x="43613" y="26528"/>
                    <a:pt x="43220" y="26087"/>
                  </a:cubicBezTo>
                  <a:cubicBezTo>
                    <a:pt x="42827" y="25635"/>
                    <a:pt x="40280" y="23778"/>
                    <a:pt x="39815" y="21897"/>
                  </a:cubicBezTo>
                  <a:cubicBezTo>
                    <a:pt x="39351" y="20027"/>
                    <a:pt x="40791" y="18146"/>
                    <a:pt x="40470" y="14693"/>
                  </a:cubicBezTo>
                  <a:cubicBezTo>
                    <a:pt x="40149" y="11252"/>
                    <a:pt x="35529" y="9157"/>
                    <a:pt x="29647" y="9764"/>
                  </a:cubicBezTo>
                  <a:cubicBezTo>
                    <a:pt x="23766" y="10371"/>
                    <a:pt x="17955" y="9824"/>
                    <a:pt x="15776" y="9931"/>
                  </a:cubicBezTo>
                  <a:cubicBezTo>
                    <a:pt x="13598" y="10038"/>
                    <a:pt x="11062" y="10693"/>
                    <a:pt x="10073" y="8978"/>
                  </a:cubicBezTo>
                  <a:cubicBezTo>
                    <a:pt x="9097" y="7264"/>
                    <a:pt x="9645" y="6526"/>
                    <a:pt x="9633" y="6133"/>
                  </a:cubicBezTo>
                  <a:cubicBezTo>
                    <a:pt x="9609" y="5740"/>
                    <a:pt x="9811" y="5490"/>
                    <a:pt x="10526" y="5442"/>
                  </a:cubicBezTo>
                  <a:cubicBezTo>
                    <a:pt x="11240" y="5383"/>
                    <a:pt x="11955" y="4549"/>
                    <a:pt x="12240" y="3728"/>
                  </a:cubicBezTo>
                  <a:cubicBezTo>
                    <a:pt x="12526" y="2906"/>
                    <a:pt x="12669" y="2275"/>
                    <a:pt x="12240" y="2025"/>
                  </a:cubicBezTo>
                  <a:cubicBezTo>
                    <a:pt x="11812" y="1775"/>
                    <a:pt x="10490" y="2406"/>
                    <a:pt x="9609" y="3442"/>
                  </a:cubicBezTo>
                  <a:cubicBezTo>
                    <a:pt x="9240" y="3454"/>
                    <a:pt x="9216" y="2561"/>
                    <a:pt x="9740" y="1882"/>
                  </a:cubicBezTo>
                  <a:cubicBezTo>
                    <a:pt x="10252" y="1203"/>
                    <a:pt x="10562" y="727"/>
                    <a:pt x="10335" y="358"/>
                  </a:cubicBezTo>
                  <a:cubicBezTo>
                    <a:pt x="10097" y="1"/>
                    <a:pt x="9514" y="644"/>
                    <a:pt x="9514" y="644"/>
                  </a:cubicBezTo>
                  <a:cubicBezTo>
                    <a:pt x="9514" y="644"/>
                    <a:pt x="9216" y="394"/>
                    <a:pt x="8871" y="1287"/>
                  </a:cubicBezTo>
                  <a:cubicBezTo>
                    <a:pt x="8526" y="2180"/>
                    <a:pt x="8264" y="3049"/>
                    <a:pt x="7573" y="3347"/>
                  </a:cubicBezTo>
                  <a:cubicBezTo>
                    <a:pt x="6894" y="3656"/>
                    <a:pt x="6537" y="3454"/>
                    <a:pt x="6537" y="3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050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pic>
        <p:nvPicPr>
          <p:cNvPr id="2051" name="그림 20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0708" y="702401"/>
            <a:ext cx="3983394" cy="2732983"/>
          </a:xfrm>
          <a:prstGeom prst="rect">
            <a:avLst/>
          </a:prstGeom>
        </p:spPr>
      </p:pic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0708" y="702401"/>
            <a:ext cx="3983394" cy="2732983"/>
          </a:xfrm>
          <a:prstGeom prst="rect">
            <a:avLst/>
          </a:prstGeom>
        </p:spPr>
      </p:pic>
      <p:sp>
        <p:nvSpPr>
          <p:cNvPr id="2053" name="가로 글상자 2052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>
                <a:latin typeface="한컴 윤고딕 240"/>
                <a:ea typeface="한컴 윤고딕 240"/>
              </a:rPr>
              <a:t>회원가입</a:t>
            </a:r>
          </a:p>
        </p:txBody>
      </p:sp>
      <p:sp>
        <p:nvSpPr>
          <p:cNvPr id="2054" name="가로 글상자 2053"/>
          <p:cNvSpPr txBox="1"/>
          <p:nvPr/>
        </p:nvSpPr>
        <p:spPr>
          <a:xfrm>
            <a:off x="5067507" y="756972"/>
            <a:ext cx="3583305" cy="9481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회원가입을 진행할 때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가입 버튼을 누르면</a:t>
            </a:r>
          </a:p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설정한 정규식에 따라 알림 문구를 표시</a:t>
            </a:r>
          </a:p>
          <a:p>
            <a:pPr lvl="0" algn="r"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입력되지 않은 창 또한 알림문구를 표시 </a:t>
            </a:r>
          </a:p>
        </p:txBody>
      </p:sp>
      <p:pic>
        <p:nvPicPr>
          <p:cNvPr id="2055" name="그림 20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00182" y="1897535"/>
            <a:ext cx="3978604" cy="28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3" name="Google Shape;2033;p52"/>
          <p:cNvGrpSpPr/>
          <p:nvPr/>
        </p:nvGrpSpPr>
        <p:grpSpPr>
          <a:xfrm>
            <a:off x="3933865" y="4363846"/>
            <a:ext cx="1276414" cy="732359"/>
            <a:chOff x="1684098" y="2938575"/>
            <a:chExt cx="1713077" cy="982900"/>
          </a:xfrm>
        </p:grpSpPr>
        <p:sp>
          <p:nvSpPr>
            <p:cNvPr id="2034" name="Google Shape;2034;p52"/>
            <p:cNvSpPr/>
            <p:nvPr/>
          </p:nvSpPr>
          <p:spPr>
            <a:xfrm>
              <a:off x="1684098" y="3080862"/>
              <a:ext cx="795350" cy="698325"/>
            </a:xfrm>
            <a:custGeom>
              <a:avLst/>
              <a:gdLst/>
              <a:ahLst/>
              <a:cxnLst/>
              <a:rect l="l" t="t" r="r" b="b"/>
              <a:pathLst>
                <a:path w="31814" h="27933" extrusionOk="0">
                  <a:moveTo>
                    <a:pt x="31587" y="17932"/>
                  </a:moveTo>
                  <a:cubicBezTo>
                    <a:pt x="31564" y="17348"/>
                    <a:pt x="31314" y="16527"/>
                    <a:pt x="30313" y="17598"/>
                  </a:cubicBezTo>
                  <a:cubicBezTo>
                    <a:pt x="30183" y="17741"/>
                    <a:pt x="30063" y="17896"/>
                    <a:pt x="29956" y="18075"/>
                  </a:cubicBezTo>
                  <a:lnTo>
                    <a:pt x="29909" y="18003"/>
                  </a:lnTo>
                  <a:cubicBezTo>
                    <a:pt x="28766" y="16122"/>
                    <a:pt x="28325" y="12979"/>
                    <a:pt x="26384" y="9550"/>
                  </a:cubicBezTo>
                  <a:cubicBezTo>
                    <a:pt x="24444" y="6109"/>
                    <a:pt x="22753" y="4037"/>
                    <a:pt x="19741" y="2942"/>
                  </a:cubicBezTo>
                  <a:cubicBezTo>
                    <a:pt x="16740" y="1858"/>
                    <a:pt x="12454" y="1"/>
                    <a:pt x="6406" y="1287"/>
                  </a:cubicBezTo>
                  <a:cubicBezTo>
                    <a:pt x="6406" y="1287"/>
                    <a:pt x="2239" y="2180"/>
                    <a:pt x="1119" y="3680"/>
                  </a:cubicBezTo>
                  <a:cubicBezTo>
                    <a:pt x="0" y="5192"/>
                    <a:pt x="810" y="7407"/>
                    <a:pt x="1834" y="9300"/>
                  </a:cubicBezTo>
                  <a:cubicBezTo>
                    <a:pt x="2858" y="11205"/>
                    <a:pt x="3203" y="12860"/>
                    <a:pt x="2310" y="14050"/>
                  </a:cubicBezTo>
                  <a:cubicBezTo>
                    <a:pt x="1417" y="15229"/>
                    <a:pt x="488" y="15836"/>
                    <a:pt x="584" y="16634"/>
                  </a:cubicBezTo>
                  <a:cubicBezTo>
                    <a:pt x="679" y="17444"/>
                    <a:pt x="1441" y="27135"/>
                    <a:pt x="1441" y="27135"/>
                  </a:cubicBezTo>
                  <a:cubicBezTo>
                    <a:pt x="1441" y="27135"/>
                    <a:pt x="1286" y="27742"/>
                    <a:pt x="1727" y="27933"/>
                  </a:cubicBezTo>
                  <a:lnTo>
                    <a:pt x="3227" y="27933"/>
                  </a:lnTo>
                  <a:cubicBezTo>
                    <a:pt x="3227" y="27933"/>
                    <a:pt x="2381" y="23170"/>
                    <a:pt x="2322" y="21218"/>
                  </a:cubicBezTo>
                  <a:cubicBezTo>
                    <a:pt x="2274" y="19253"/>
                    <a:pt x="2370" y="17729"/>
                    <a:pt x="4096" y="16289"/>
                  </a:cubicBezTo>
                  <a:cubicBezTo>
                    <a:pt x="6501" y="19872"/>
                    <a:pt x="8989" y="23004"/>
                    <a:pt x="9120" y="23421"/>
                  </a:cubicBezTo>
                  <a:cubicBezTo>
                    <a:pt x="9251" y="23837"/>
                    <a:pt x="9442" y="25087"/>
                    <a:pt x="9823" y="25695"/>
                  </a:cubicBezTo>
                  <a:cubicBezTo>
                    <a:pt x="10204" y="26302"/>
                    <a:pt x="10942" y="26230"/>
                    <a:pt x="10942" y="26230"/>
                  </a:cubicBezTo>
                  <a:cubicBezTo>
                    <a:pt x="11121" y="25433"/>
                    <a:pt x="11121" y="24599"/>
                    <a:pt x="10942" y="23802"/>
                  </a:cubicBezTo>
                  <a:cubicBezTo>
                    <a:pt x="10656" y="22397"/>
                    <a:pt x="9728" y="21694"/>
                    <a:pt x="8704" y="20218"/>
                  </a:cubicBezTo>
                  <a:cubicBezTo>
                    <a:pt x="7692" y="18753"/>
                    <a:pt x="6477" y="17539"/>
                    <a:pt x="7168" y="15967"/>
                  </a:cubicBezTo>
                  <a:cubicBezTo>
                    <a:pt x="7870" y="14396"/>
                    <a:pt x="11013" y="12574"/>
                    <a:pt x="11680" y="11621"/>
                  </a:cubicBezTo>
                  <a:cubicBezTo>
                    <a:pt x="13502" y="12288"/>
                    <a:pt x="16288" y="13669"/>
                    <a:pt x="16288" y="13669"/>
                  </a:cubicBezTo>
                  <a:cubicBezTo>
                    <a:pt x="16288" y="13669"/>
                    <a:pt x="16859" y="18051"/>
                    <a:pt x="16931" y="19456"/>
                  </a:cubicBezTo>
                  <a:cubicBezTo>
                    <a:pt x="16990" y="20861"/>
                    <a:pt x="16931" y="24159"/>
                    <a:pt x="16764" y="25909"/>
                  </a:cubicBezTo>
                  <a:cubicBezTo>
                    <a:pt x="16574" y="27159"/>
                    <a:pt x="16955" y="27516"/>
                    <a:pt x="16955" y="27516"/>
                  </a:cubicBezTo>
                  <a:lnTo>
                    <a:pt x="18681" y="27516"/>
                  </a:lnTo>
                  <a:cubicBezTo>
                    <a:pt x="18336" y="26635"/>
                    <a:pt x="18133" y="25707"/>
                    <a:pt x="18121" y="24766"/>
                  </a:cubicBezTo>
                  <a:cubicBezTo>
                    <a:pt x="18121" y="23290"/>
                    <a:pt x="18241" y="20313"/>
                    <a:pt x="18681" y="18991"/>
                  </a:cubicBezTo>
                  <a:cubicBezTo>
                    <a:pt x="19134" y="17658"/>
                    <a:pt x="18717" y="15908"/>
                    <a:pt x="18979" y="15312"/>
                  </a:cubicBezTo>
                  <a:cubicBezTo>
                    <a:pt x="20634" y="17634"/>
                    <a:pt x="22098" y="18015"/>
                    <a:pt x="23194" y="20158"/>
                  </a:cubicBezTo>
                  <a:cubicBezTo>
                    <a:pt x="24277" y="22301"/>
                    <a:pt x="25349" y="25885"/>
                    <a:pt x="25599" y="26135"/>
                  </a:cubicBezTo>
                  <a:cubicBezTo>
                    <a:pt x="25849" y="26397"/>
                    <a:pt x="26194" y="27195"/>
                    <a:pt x="26194" y="27195"/>
                  </a:cubicBezTo>
                  <a:lnTo>
                    <a:pt x="27611" y="27195"/>
                  </a:lnTo>
                  <a:cubicBezTo>
                    <a:pt x="27611" y="27195"/>
                    <a:pt x="24872" y="22266"/>
                    <a:pt x="24384" y="20289"/>
                  </a:cubicBezTo>
                  <a:cubicBezTo>
                    <a:pt x="23896" y="18301"/>
                    <a:pt x="23539" y="17182"/>
                    <a:pt x="22551" y="15932"/>
                  </a:cubicBezTo>
                  <a:cubicBezTo>
                    <a:pt x="23956" y="16634"/>
                    <a:pt x="24825" y="18527"/>
                    <a:pt x="25206" y="19575"/>
                  </a:cubicBezTo>
                  <a:cubicBezTo>
                    <a:pt x="25587" y="20634"/>
                    <a:pt x="25539" y="22016"/>
                    <a:pt x="26373" y="22778"/>
                  </a:cubicBezTo>
                  <a:cubicBezTo>
                    <a:pt x="27123" y="23492"/>
                    <a:pt x="27670" y="24385"/>
                    <a:pt x="27980" y="25373"/>
                  </a:cubicBezTo>
                  <a:cubicBezTo>
                    <a:pt x="28147" y="26004"/>
                    <a:pt x="28563" y="26397"/>
                    <a:pt x="29218" y="26397"/>
                  </a:cubicBezTo>
                  <a:cubicBezTo>
                    <a:pt x="29873" y="26397"/>
                    <a:pt x="30290" y="25980"/>
                    <a:pt x="30325" y="25468"/>
                  </a:cubicBezTo>
                  <a:cubicBezTo>
                    <a:pt x="30361" y="24956"/>
                    <a:pt x="30349" y="23611"/>
                    <a:pt x="30647" y="22266"/>
                  </a:cubicBezTo>
                  <a:cubicBezTo>
                    <a:pt x="30790" y="21599"/>
                    <a:pt x="30897" y="20992"/>
                    <a:pt x="30814" y="20337"/>
                  </a:cubicBezTo>
                  <a:cubicBezTo>
                    <a:pt x="31814" y="19063"/>
                    <a:pt x="31599" y="18420"/>
                    <a:pt x="31587" y="179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35" name="Google Shape;2035;p52"/>
            <p:cNvSpPr/>
            <p:nvPr/>
          </p:nvSpPr>
          <p:spPr>
            <a:xfrm>
              <a:off x="2293425" y="2938575"/>
              <a:ext cx="1103750" cy="982900"/>
            </a:xfrm>
            <a:custGeom>
              <a:avLst/>
              <a:gdLst/>
              <a:ahLst/>
              <a:cxnLst/>
              <a:rect l="l" t="t" r="r" b="b"/>
              <a:pathLst>
                <a:path w="44150" h="39316" extrusionOk="0">
                  <a:moveTo>
                    <a:pt x="6537" y="3454"/>
                  </a:moveTo>
                  <a:cubicBezTo>
                    <a:pt x="6537" y="3454"/>
                    <a:pt x="5680" y="3335"/>
                    <a:pt x="4894" y="2442"/>
                  </a:cubicBezTo>
                  <a:cubicBezTo>
                    <a:pt x="4108" y="1549"/>
                    <a:pt x="3644" y="668"/>
                    <a:pt x="3215" y="739"/>
                  </a:cubicBezTo>
                  <a:cubicBezTo>
                    <a:pt x="2846" y="799"/>
                    <a:pt x="2989" y="1156"/>
                    <a:pt x="2989" y="1156"/>
                  </a:cubicBezTo>
                  <a:cubicBezTo>
                    <a:pt x="2799" y="1239"/>
                    <a:pt x="2739" y="1489"/>
                    <a:pt x="2882" y="1656"/>
                  </a:cubicBezTo>
                  <a:cubicBezTo>
                    <a:pt x="3096" y="1989"/>
                    <a:pt x="4287" y="2656"/>
                    <a:pt x="4251" y="3597"/>
                  </a:cubicBezTo>
                  <a:cubicBezTo>
                    <a:pt x="2763" y="2775"/>
                    <a:pt x="1179" y="1882"/>
                    <a:pt x="584" y="2013"/>
                  </a:cubicBezTo>
                  <a:cubicBezTo>
                    <a:pt x="1" y="2132"/>
                    <a:pt x="929" y="3299"/>
                    <a:pt x="1215" y="3882"/>
                  </a:cubicBezTo>
                  <a:cubicBezTo>
                    <a:pt x="1501" y="4478"/>
                    <a:pt x="2346" y="5871"/>
                    <a:pt x="4108" y="5775"/>
                  </a:cubicBezTo>
                  <a:cubicBezTo>
                    <a:pt x="4049" y="6823"/>
                    <a:pt x="4537" y="8478"/>
                    <a:pt x="5132" y="9978"/>
                  </a:cubicBezTo>
                  <a:cubicBezTo>
                    <a:pt x="5716" y="11479"/>
                    <a:pt x="7323" y="15003"/>
                    <a:pt x="8883" y="16824"/>
                  </a:cubicBezTo>
                  <a:cubicBezTo>
                    <a:pt x="10442" y="18646"/>
                    <a:pt x="13098" y="20384"/>
                    <a:pt x="14276" y="21242"/>
                  </a:cubicBezTo>
                  <a:cubicBezTo>
                    <a:pt x="15455" y="22099"/>
                    <a:pt x="15776" y="23575"/>
                    <a:pt x="15872" y="25099"/>
                  </a:cubicBezTo>
                  <a:cubicBezTo>
                    <a:pt x="15955" y="26611"/>
                    <a:pt x="16062" y="28743"/>
                    <a:pt x="16062" y="30005"/>
                  </a:cubicBezTo>
                  <a:cubicBezTo>
                    <a:pt x="16062" y="31279"/>
                    <a:pt x="15943" y="34731"/>
                    <a:pt x="15586" y="35362"/>
                  </a:cubicBezTo>
                  <a:cubicBezTo>
                    <a:pt x="15229" y="36005"/>
                    <a:pt x="14943" y="36875"/>
                    <a:pt x="14526" y="37327"/>
                  </a:cubicBezTo>
                  <a:cubicBezTo>
                    <a:pt x="14121" y="37767"/>
                    <a:pt x="14133" y="38089"/>
                    <a:pt x="14526" y="38125"/>
                  </a:cubicBezTo>
                  <a:cubicBezTo>
                    <a:pt x="14919" y="38160"/>
                    <a:pt x="15741" y="37839"/>
                    <a:pt x="16241" y="37232"/>
                  </a:cubicBezTo>
                  <a:cubicBezTo>
                    <a:pt x="16741" y="36625"/>
                    <a:pt x="16991" y="35386"/>
                    <a:pt x="17134" y="35601"/>
                  </a:cubicBezTo>
                  <a:cubicBezTo>
                    <a:pt x="17277" y="35803"/>
                    <a:pt x="17265" y="35648"/>
                    <a:pt x="17384" y="34958"/>
                  </a:cubicBezTo>
                  <a:cubicBezTo>
                    <a:pt x="17515" y="34255"/>
                    <a:pt x="17122" y="31183"/>
                    <a:pt x="17491" y="29397"/>
                  </a:cubicBezTo>
                  <a:cubicBezTo>
                    <a:pt x="17872" y="27600"/>
                    <a:pt x="18586" y="25385"/>
                    <a:pt x="18670" y="24242"/>
                  </a:cubicBezTo>
                  <a:cubicBezTo>
                    <a:pt x="18765" y="23099"/>
                    <a:pt x="18848" y="22337"/>
                    <a:pt x="19205" y="22063"/>
                  </a:cubicBezTo>
                  <a:cubicBezTo>
                    <a:pt x="19563" y="21801"/>
                    <a:pt x="23766" y="22944"/>
                    <a:pt x="25825" y="22778"/>
                  </a:cubicBezTo>
                  <a:cubicBezTo>
                    <a:pt x="27873" y="22623"/>
                    <a:pt x="29576" y="21730"/>
                    <a:pt x="30374" y="22170"/>
                  </a:cubicBezTo>
                  <a:cubicBezTo>
                    <a:pt x="31183" y="22623"/>
                    <a:pt x="32124" y="24849"/>
                    <a:pt x="33231" y="26064"/>
                  </a:cubicBezTo>
                  <a:cubicBezTo>
                    <a:pt x="34350" y="27290"/>
                    <a:pt x="35457" y="28409"/>
                    <a:pt x="34874" y="30731"/>
                  </a:cubicBezTo>
                  <a:cubicBezTo>
                    <a:pt x="34291" y="33053"/>
                    <a:pt x="33088" y="35732"/>
                    <a:pt x="32421" y="36708"/>
                  </a:cubicBezTo>
                  <a:cubicBezTo>
                    <a:pt x="31767" y="37672"/>
                    <a:pt x="31016" y="38327"/>
                    <a:pt x="30778" y="38577"/>
                  </a:cubicBezTo>
                  <a:cubicBezTo>
                    <a:pt x="30552" y="38827"/>
                    <a:pt x="30671" y="39220"/>
                    <a:pt x="30671" y="39220"/>
                  </a:cubicBezTo>
                  <a:cubicBezTo>
                    <a:pt x="30671" y="39220"/>
                    <a:pt x="31767" y="39315"/>
                    <a:pt x="32529" y="39065"/>
                  </a:cubicBezTo>
                  <a:cubicBezTo>
                    <a:pt x="33302" y="38815"/>
                    <a:pt x="33457" y="37434"/>
                    <a:pt x="33457" y="37434"/>
                  </a:cubicBezTo>
                  <a:cubicBezTo>
                    <a:pt x="33457" y="37434"/>
                    <a:pt x="33481" y="37863"/>
                    <a:pt x="33755" y="37684"/>
                  </a:cubicBezTo>
                  <a:cubicBezTo>
                    <a:pt x="34041" y="37506"/>
                    <a:pt x="35565" y="33088"/>
                    <a:pt x="35886" y="32684"/>
                  </a:cubicBezTo>
                  <a:cubicBezTo>
                    <a:pt x="36208" y="32267"/>
                    <a:pt x="36779" y="30767"/>
                    <a:pt x="37196" y="30052"/>
                  </a:cubicBezTo>
                  <a:cubicBezTo>
                    <a:pt x="37601" y="29338"/>
                    <a:pt x="38196" y="28183"/>
                    <a:pt x="38124" y="27731"/>
                  </a:cubicBezTo>
                  <a:cubicBezTo>
                    <a:pt x="38053" y="27290"/>
                    <a:pt x="36458" y="25528"/>
                    <a:pt x="36934" y="24552"/>
                  </a:cubicBezTo>
                  <a:cubicBezTo>
                    <a:pt x="38791" y="26421"/>
                    <a:pt x="40303" y="26671"/>
                    <a:pt x="41399" y="28897"/>
                  </a:cubicBezTo>
                  <a:cubicBezTo>
                    <a:pt x="42482" y="31112"/>
                    <a:pt x="42375" y="35898"/>
                    <a:pt x="42339" y="36565"/>
                  </a:cubicBezTo>
                  <a:cubicBezTo>
                    <a:pt x="42304" y="37220"/>
                    <a:pt x="41446" y="38351"/>
                    <a:pt x="40982" y="38601"/>
                  </a:cubicBezTo>
                  <a:cubicBezTo>
                    <a:pt x="40518" y="38851"/>
                    <a:pt x="41006" y="39184"/>
                    <a:pt x="41839" y="39232"/>
                  </a:cubicBezTo>
                  <a:cubicBezTo>
                    <a:pt x="42685" y="39291"/>
                    <a:pt x="43220" y="38256"/>
                    <a:pt x="43339" y="37970"/>
                  </a:cubicBezTo>
                  <a:cubicBezTo>
                    <a:pt x="43470" y="37684"/>
                    <a:pt x="43970" y="38208"/>
                    <a:pt x="44054" y="37613"/>
                  </a:cubicBezTo>
                  <a:cubicBezTo>
                    <a:pt x="44149" y="37029"/>
                    <a:pt x="43875" y="34196"/>
                    <a:pt x="43613" y="31231"/>
                  </a:cubicBezTo>
                  <a:cubicBezTo>
                    <a:pt x="43339" y="28266"/>
                    <a:pt x="43613" y="26528"/>
                    <a:pt x="43220" y="26087"/>
                  </a:cubicBezTo>
                  <a:cubicBezTo>
                    <a:pt x="42827" y="25635"/>
                    <a:pt x="40280" y="23778"/>
                    <a:pt x="39815" y="21897"/>
                  </a:cubicBezTo>
                  <a:cubicBezTo>
                    <a:pt x="39351" y="20027"/>
                    <a:pt x="40791" y="18146"/>
                    <a:pt x="40470" y="14693"/>
                  </a:cubicBezTo>
                  <a:cubicBezTo>
                    <a:pt x="40149" y="11252"/>
                    <a:pt x="35529" y="9157"/>
                    <a:pt x="29647" y="9764"/>
                  </a:cubicBezTo>
                  <a:cubicBezTo>
                    <a:pt x="23766" y="10371"/>
                    <a:pt x="17955" y="9824"/>
                    <a:pt x="15776" y="9931"/>
                  </a:cubicBezTo>
                  <a:cubicBezTo>
                    <a:pt x="13598" y="10038"/>
                    <a:pt x="11062" y="10693"/>
                    <a:pt x="10073" y="8978"/>
                  </a:cubicBezTo>
                  <a:cubicBezTo>
                    <a:pt x="9097" y="7264"/>
                    <a:pt x="9645" y="6526"/>
                    <a:pt x="9633" y="6133"/>
                  </a:cubicBezTo>
                  <a:cubicBezTo>
                    <a:pt x="9609" y="5740"/>
                    <a:pt x="9811" y="5490"/>
                    <a:pt x="10526" y="5442"/>
                  </a:cubicBezTo>
                  <a:cubicBezTo>
                    <a:pt x="11240" y="5383"/>
                    <a:pt x="11955" y="4549"/>
                    <a:pt x="12240" y="3728"/>
                  </a:cubicBezTo>
                  <a:cubicBezTo>
                    <a:pt x="12526" y="2906"/>
                    <a:pt x="12669" y="2275"/>
                    <a:pt x="12240" y="2025"/>
                  </a:cubicBezTo>
                  <a:cubicBezTo>
                    <a:pt x="11812" y="1775"/>
                    <a:pt x="10490" y="2406"/>
                    <a:pt x="9609" y="3442"/>
                  </a:cubicBezTo>
                  <a:cubicBezTo>
                    <a:pt x="9240" y="3454"/>
                    <a:pt x="9216" y="2561"/>
                    <a:pt x="9740" y="1882"/>
                  </a:cubicBezTo>
                  <a:cubicBezTo>
                    <a:pt x="10252" y="1203"/>
                    <a:pt x="10562" y="727"/>
                    <a:pt x="10335" y="358"/>
                  </a:cubicBezTo>
                  <a:cubicBezTo>
                    <a:pt x="10097" y="1"/>
                    <a:pt x="9514" y="644"/>
                    <a:pt x="9514" y="644"/>
                  </a:cubicBezTo>
                  <a:cubicBezTo>
                    <a:pt x="9514" y="644"/>
                    <a:pt x="9216" y="394"/>
                    <a:pt x="8871" y="1287"/>
                  </a:cubicBezTo>
                  <a:cubicBezTo>
                    <a:pt x="8526" y="2180"/>
                    <a:pt x="8264" y="3049"/>
                    <a:pt x="7573" y="3347"/>
                  </a:cubicBezTo>
                  <a:cubicBezTo>
                    <a:pt x="6894" y="3656"/>
                    <a:pt x="6537" y="3454"/>
                    <a:pt x="6537" y="3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050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sp>
        <p:nvSpPr>
          <p:cNvPr id="2053" name="가로 글상자 2052"/>
          <p:cNvSpPr txBox="1"/>
          <p:nvPr/>
        </p:nvSpPr>
        <p:spPr>
          <a:xfrm>
            <a:off x="5511800" y="211565"/>
            <a:ext cx="31390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 smtClean="0">
                <a:latin typeface="한컴 윤고딕 240"/>
                <a:ea typeface="한컴 윤고딕 240"/>
              </a:rPr>
              <a:t>비밀번호 암호화</a:t>
            </a:r>
            <a:endParaRPr lang="ko-KR" altLang="en-US" sz="2600" b="1" dirty="0">
              <a:latin typeface="한컴 윤고딕 240"/>
              <a:ea typeface="한컴 윤고딕 240"/>
            </a:endParaRPr>
          </a:p>
        </p:txBody>
      </p:sp>
      <p:sp>
        <p:nvSpPr>
          <p:cNvPr id="2054" name="가로 글상자 2053"/>
          <p:cNvSpPr txBox="1"/>
          <p:nvPr/>
        </p:nvSpPr>
        <p:spPr>
          <a:xfrm>
            <a:off x="5585486" y="756972"/>
            <a:ext cx="306532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비밀번호 암호화를 진행하여 보안이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강화될 수 있도록 만듦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endParaRPr lang="en-US" altLang="ko-KR" dirty="0" smtClean="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72" y="702945"/>
            <a:ext cx="4044321" cy="2726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956" y="1755986"/>
            <a:ext cx="4155161" cy="21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7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sp>
        <p:nvSpPr>
          <p:cNvPr id="2389" name="가로 글상자 2388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 dirty="0" smtClean="0">
                <a:latin typeface="한컴 윤고딕 240"/>
                <a:ea typeface="한컴 윤고딕 240"/>
              </a:rPr>
              <a:t>로그인</a:t>
            </a:r>
            <a:endParaRPr lang="ko-KR" altLang="en-US" sz="2600" b="1" dirty="0">
              <a:latin typeface="한컴 윤고딕 240"/>
              <a:ea typeface="한컴 윤고딕 240"/>
            </a:endParaRPr>
          </a:p>
        </p:txBody>
      </p:sp>
      <p:sp>
        <p:nvSpPr>
          <p:cNvPr id="2390" name="가로 글상자 2389"/>
          <p:cNvSpPr txBox="1"/>
          <p:nvPr/>
        </p:nvSpPr>
        <p:spPr>
          <a:xfrm>
            <a:off x="5726655" y="825047"/>
            <a:ext cx="2992755" cy="5105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dirty="0" err="1">
                <a:latin typeface="맑은 고딕"/>
                <a:ea typeface="맑은 고딕"/>
              </a:rPr>
              <a:t>로그인을</a:t>
            </a:r>
            <a:r>
              <a:rPr lang="ko-KR" altLang="en-US" dirty="0">
                <a:latin typeface="맑은 고딕"/>
                <a:ea typeface="맑은 고딕"/>
              </a:rPr>
              <a:t> 진행할 때</a:t>
            </a:r>
            <a:r>
              <a:rPr lang="en-US" altLang="ko-KR" dirty="0">
                <a:latin typeface="맑은 고딕"/>
                <a:ea typeface="맑은 고딕"/>
              </a:rPr>
              <a:t>,</a:t>
            </a:r>
            <a:r>
              <a:rPr lang="ko-KR" altLang="en-US" dirty="0">
                <a:latin typeface="맑은 고딕"/>
                <a:ea typeface="맑은 고딕"/>
              </a:rPr>
              <a:t> 정규식에 따라</a:t>
            </a:r>
          </a:p>
          <a:p>
            <a:pPr lvl="0" algn="r">
              <a:defRPr/>
            </a:pPr>
            <a:r>
              <a:rPr lang="ko-KR" altLang="en-US" dirty="0">
                <a:latin typeface="맑은 고딕"/>
                <a:ea typeface="맑은 고딕"/>
              </a:rPr>
              <a:t>실시간으로 경고 문구가 나타남</a:t>
            </a:r>
          </a:p>
        </p:txBody>
      </p:sp>
      <p:pic>
        <p:nvPicPr>
          <p:cNvPr id="2391" name="그림 23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41806" y="1489944"/>
            <a:ext cx="3377604" cy="32491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4" y="702946"/>
            <a:ext cx="4034568" cy="27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5" name="Google Shape;2445;p54"/>
          <p:cNvGrpSpPr/>
          <p:nvPr/>
        </p:nvGrpSpPr>
        <p:grpSpPr>
          <a:xfrm>
            <a:off x="7799245" y="4364749"/>
            <a:ext cx="428801" cy="589453"/>
            <a:chOff x="4917188" y="4160225"/>
            <a:chExt cx="535800" cy="790575"/>
          </a:xfrm>
        </p:grpSpPr>
        <p:sp>
          <p:nvSpPr>
            <p:cNvPr id="2446" name="Google Shape;2446;p54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47" name="Google Shape;2447;p54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48" name="Google Shape;2448;p54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49" name="Google Shape;2449;p54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450" name="Google Shape;2450;p54"/>
          <p:cNvGrpSpPr/>
          <p:nvPr/>
        </p:nvGrpSpPr>
        <p:grpSpPr>
          <a:xfrm>
            <a:off x="8183036" y="3858339"/>
            <a:ext cx="1329744" cy="999650"/>
            <a:chOff x="7048175" y="3773750"/>
            <a:chExt cx="1264015" cy="1020051"/>
          </a:xfrm>
        </p:grpSpPr>
        <p:sp>
          <p:nvSpPr>
            <p:cNvPr id="2451" name="Google Shape;2451;p54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52" name="Google Shape;2452;p54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53" name="Google Shape;2453;p54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455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sp>
        <p:nvSpPr>
          <p:cNvPr id="2457" name="가로 글상자 2456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>
                <a:latin typeface="한컴 윤고딕 240"/>
                <a:ea typeface="한컴 윤고딕 240"/>
              </a:rPr>
              <a:t>내 정보</a:t>
            </a:r>
          </a:p>
        </p:txBody>
      </p:sp>
      <p:pic>
        <p:nvPicPr>
          <p:cNvPr id="2458" name="그림 24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67304" y="1578503"/>
            <a:ext cx="3880604" cy="1207588"/>
          </a:xfrm>
          <a:prstGeom prst="rect">
            <a:avLst/>
          </a:prstGeom>
        </p:spPr>
      </p:pic>
      <p:pic>
        <p:nvPicPr>
          <p:cNvPr id="2459" name="그림 245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67304" y="2871370"/>
            <a:ext cx="3917823" cy="2147649"/>
          </a:xfrm>
          <a:prstGeom prst="rect">
            <a:avLst/>
          </a:prstGeom>
        </p:spPr>
      </p:pic>
      <p:sp>
        <p:nvSpPr>
          <p:cNvPr id="2460" name="가로 글상자 2459"/>
          <p:cNvSpPr txBox="1"/>
          <p:nvPr/>
        </p:nvSpPr>
        <p:spPr>
          <a:xfrm>
            <a:off x="5167842" y="851568"/>
            <a:ext cx="3772323" cy="7276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JSTL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r>
              <a:rPr lang="ko-KR" altLang="en-US">
                <a:latin typeface="맑은 고딕"/>
                <a:ea typeface="맑은 고딕"/>
              </a:rPr>
              <a:t>및 </a:t>
            </a:r>
            <a:r>
              <a:rPr lang="en-US" altLang="ko-KR">
                <a:latin typeface="맑은 고딕"/>
                <a:ea typeface="맑은 고딕"/>
              </a:rPr>
              <a:t>EL</a:t>
            </a:r>
            <a:r>
              <a:rPr lang="ko-KR" altLang="en-US">
                <a:latin typeface="맑은 고딕"/>
                <a:ea typeface="맑은 고딕"/>
              </a:rPr>
              <a:t>를 사용하여 세션에 저장되어 있는</a:t>
            </a:r>
          </a:p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로그인 한 사용자의 정보를 받아와 사용자와</a:t>
            </a:r>
          </a:p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연관이 되어있는 정보를 불러옴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" y="702945"/>
            <a:ext cx="3990438" cy="26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5" name="Google Shape;2445;p54"/>
          <p:cNvGrpSpPr/>
          <p:nvPr/>
        </p:nvGrpSpPr>
        <p:grpSpPr>
          <a:xfrm>
            <a:off x="7799245" y="4364749"/>
            <a:ext cx="428801" cy="589453"/>
            <a:chOff x="4917188" y="4160225"/>
            <a:chExt cx="535800" cy="790575"/>
          </a:xfrm>
        </p:grpSpPr>
        <p:sp>
          <p:nvSpPr>
            <p:cNvPr id="2446" name="Google Shape;2446;p54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47" name="Google Shape;2447;p54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48" name="Google Shape;2448;p54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49" name="Google Shape;2449;p54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450" name="Google Shape;2450;p54"/>
          <p:cNvGrpSpPr/>
          <p:nvPr/>
        </p:nvGrpSpPr>
        <p:grpSpPr>
          <a:xfrm>
            <a:off x="8183036" y="3858339"/>
            <a:ext cx="1329744" cy="999650"/>
            <a:chOff x="7048175" y="3773750"/>
            <a:chExt cx="1264015" cy="1020051"/>
          </a:xfrm>
        </p:grpSpPr>
        <p:sp>
          <p:nvSpPr>
            <p:cNvPr id="2451" name="Google Shape;2451;p54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52" name="Google Shape;2452;p54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53" name="Google Shape;2453;p54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455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sp>
        <p:nvSpPr>
          <p:cNvPr id="2457" name="가로 글상자 2456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>
                <a:latin typeface="한컴 윤고딕 240"/>
                <a:ea typeface="한컴 윤고딕 240"/>
              </a:rPr>
              <a:t>내 정보</a:t>
            </a:r>
          </a:p>
        </p:txBody>
      </p:sp>
      <p:sp>
        <p:nvSpPr>
          <p:cNvPr id="2460" name="가로 글상자 2459"/>
          <p:cNvSpPr txBox="1"/>
          <p:nvPr/>
        </p:nvSpPr>
        <p:spPr>
          <a:xfrm>
            <a:off x="4852123" y="851568"/>
            <a:ext cx="40880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내 정보 수정이 가능함</a:t>
            </a:r>
            <a:r>
              <a:rPr lang="en-US" altLang="ko-KR" dirty="0" smtClean="0">
                <a:latin typeface="맑은 고딕"/>
                <a:ea typeface="맑은 고딕"/>
              </a:rPr>
              <a:t>.</a:t>
            </a:r>
            <a:br>
              <a:rPr lang="en-US" altLang="ko-KR" dirty="0" smtClean="0">
                <a:latin typeface="맑은 고딕"/>
                <a:ea typeface="맑은 고딕"/>
              </a:rPr>
            </a:br>
            <a:r>
              <a:rPr lang="ko-KR" altLang="en-US" dirty="0" smtClean="0">
                <a:latin typeface="맑은 고딕"/>
                <a:ea typeface="맑은 고딕"/>
              </a:rPr>
              <a:t>닉네임 </a:t>
            </a:r>
            <a:r>
              <a:rPr lang="ko-KR" altLang="en-US" dirty="0" err="1" smtClean="0">
                <a:latin typeface="맑은 고딕"/>
                <a:ea typeface="맑은 고딕"/>
              </a:rPr>
              <a:t>중복체크</a:t>
            </a:r>
            <a:r>
              <a:rPr lang="ko-KR" altLang="en-US" dirty="0" smtClean="0">
                <a:latin typeface="맑은 고딕"/>
                <a:ea typeface="맑은 고딕"/>
              </a:rPr>
              <a:t> 확인을 통해 중복되지 </a:t>
            </a:r>
            <a:r>
              <a:rPr lang="ko-KR" altLang="en-US" dirty="0" err="1" smtClean="0">
                <a:latin typeface="맑은 고딕"/>
                <a:ea typeface="맑은 고딕"/>
              </a:rPr>
              <a:t>않게하며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en-US" altLang="ko-KR" dirty="0" smtClean="0">
                <a:latin typeface="맑은 고딕"/>
                <a:ea typeface="맑은 고딕"/>
              </a:rPr>
              <a:t>Ajax</a:t>
            </a:r>
            <a:r>
              <a:rPr lang="ko-KR" altLang="en-US" dirty="0" smtClean="0">
                <a:latin typeface="맑은 고딕"/>
                <a:ea typeface="맑은 고딕"/>
              </a:rPr>
              <a:t>를 활용하여 실시간 적용이 됨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5" y="713968"/>
            <a:ext cx="3947788" cy="26644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251" y="1649913"/>
            <a:ext cx="3863860" cy="32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9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0" name="Google Shape;2460;p55"/>
          <p:cNvGrpSpPr/>
          <p:nvPr/>
        </p:nvGrpSpPr>
        <p:grpSpPr>
          <a:xfrm>
            <a:off x="-1092835" y="3484615"/>
            <a:ext cx="1661421" cy="1340755"/>
            <a:chOff x="7048175" y="3773750"/>
            <a:chExt cx="1264015" cy="1020051"/>
          </a:xfrm>
        </p:grpSpPr>
        <p:sp>
          <p:nvSpPr>
            <p:cNvPr id="2461" name="Google Shape;2461;p55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501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sp>
        <p:nvSpPr>
          <p:cNvPr id="2502" name="가로 글상자 2501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>
                <a:latin typeface="한컴 윤고딕 240"/>
                <a:ea typeface="한컴 윤고딕 240"/>
              </a:rPr>
              <a:t>내 정보</a:t>
            </a:r>
          </a:p>
        </p:txBody>
      </p:sp>
      <p:sp>
        <p:nvSpPr>
          <p:cNvPr id="2504" name="가로 글상자 2503"/>
          <p:cNvSpPr txBox="1"/>
          <p:nvPr/>
        </p:nvSpPr>
        <p:spPr>
          <a:xfrm>
            <a:off x="5394960" y="851568"/>
            <a:ext cx="3545206" cy="946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내 계획에 참여하고자 하는 사람이 있다면</a:t>
            </a:r>
          </a:p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내 정보에 알림이 나타나게 되고</a:t>
            </a:r>
          </a:p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해당 알람 클릭시 나타나는 팝업창을</a:t>
            </a:r>
          </a:p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이용하여 승인이 가능함</a:t>
            </a:r>
          </a:p>
        </p:txBody>
      </p:sp>
      <p:pic>
        <p:nvPicPr>
          <p:cNvPr id="2505" name="그림 25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62414" y="1803286"/>
            <a:ext cx="3519461" cy="580986"/>
          </a:xfrm>
          <a:prstGeom prst="rect">
            <a:avLst/>
          </a:prstGeom>
        </p:spPr>
      </p:pic>
      <p:pic>
        <p:nvPicPr>
          <p:cNvPr id="2506" name="그림 250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20123" y="2532896"/>
            <a:ext cx="3761752" cy="2445271"/>
          </a:xfrm>
          <a:prstGeom prst="rect">
            <a:avLst/>
          </a:prstGeom>
        </p:spPr>
      </p:pic>
      <p:pic>
        <p:nvPicPr>
          <p:cNvPr id="2508" name="그림 250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20123" y="1803286"/>
            <a:ext cx="3761752" cy="3215733"/>
          </a:xfrm>
          <a:prstGeom prst="rect">
            <a:avLst/>
          </a:prstGeom>
        </p:spPr>
      </p:pic>
      <p:pic>
        <p:nvPicPr>
          <p:cNvPr id="2509" name="그림 250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53141" y="1803286"/>
            <a:ext cx="4128734" cy="3215733"/>
          </a:xfrm>
          <a:prstGeom prst="rect">
            <a:avLst/>
          </a:prstGeom>
        </p:spPr>
      </p:pic>
      <p:sp>
        <p:nvSpPr>
          <p:cNvPr id="2511" name="가로 글상자 2510"/>
          <p:cNvSpPr txBox="1"/>
          <p:nvPr/>
        </p:nvSpPr>
        <p:spPr>
          <a:xfrm>
            <a:off x="5125089" y="851568"/>
            <a:ext cx="3756787" cy="94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>내 계획을 클릭할 시 나타나는 채팅창을 통해</a:t>
            </a:r>
          </a:p>
          <a:p>
            <a:pPr lvl="0" algn="r">
              <a:defRPr/>
            </a:pPr>
            <a:r>
              <a:rPr lang="ko-KR" altLang="en-US">
                <a:latin typeface="맑은 고딕"/>
                <a:ea typeface="맑은 고딕"/>
              </a:rPr>
              <a:t>계획에 참여한 사람과 소통하며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계획을 정돈할 수 있습니다</a:t>
            </a:r>
            <a:r>
              <a:rPr lang="en-US" altLang="ko-KR">
                <a:latin typeface="맑은 고딕"/>
                <a:ea typeface="맑은 고딕"/>
              </a:rPr>
              <a:t>.</a:t>
            </a:r>
            <a:r>
              <a:rPr lang="ko-KR" altLang="en-US">
                <a:latin typeface="맑은 고딕"/>
                <a:ea typeface="맑은 고딕"/>
              </a:rPr>
              <a:t> 이는</a:t>
            </a:r>
            <a:br>
              <a:rPr lang="ko-KR" altLang="en-US">
                <a:latin typeface="맑은 고딕"/>
                <a:ea typeface="맑은 고딕"/>
              </a:rPr>
            </a:br>
            <a:r>
              <a:rPr lang="en-US" altLang="ko-KR">
                <a:latin typeface="맑은 고딕"/>
                <a:ea typeface="맑은 고딕"/>
              </a:rPr>
              <a:t>WebSocket</a:t>
            </a:r>
            <a:r>
              <a:rPr lang="ko-KR" altLang="en-US">
                <a:latin typeface="맑은 고딕"/>
                <a:ea typeface="맑은 고딕"/>
              </a:rPr>
              <a:t> 기능 을 사용했습니다</a:t>
            </a:r>
            <a:r>
              <a:rPr lang="en-US" altLang="ko-KR"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053" y="702945"/>
            <a:ext cx="4030367" cy="27299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053" y="702945"/>
            <a:ext cx="4017733" cy="27299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419" y="733111"/>
            <a:ext cx="4017110" cy="26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4" grpId="0" animBg="1"/>
      <p:bldP spid="25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48"/>
          <p:cNvGrpSpPr/>
          <p:nvPr/>
        </p:nvGrpSpPr>
        <p:grpSpPr>
          <a:xfrm>
            <a:off x="5558751" y="225749"/>
            <a:ext cx="5506469" cy="4917223"/>
            <a:chOff x="5558751" y="225749"/>
            <a:chExt cx="5506469" cy="4917223"/>
          </a:xfrm>
        </p:grpSpPr>
        <p:grpSp>
          <p:nvGrpSpPr>
            <p:cNvPr id="1872" name="Google Shape;1872;p48"/>
            <p:cNvGrpSpPr/>
            <p:nvPr/>
          </p:nvGrpSpPr>
          <p:grpSpPr>
            <a:xfrm>
              <a:off x="7980180" y="225749"/>
              <a:ext cx="2047354" cy="859146"/>
              <a:chOff x="1855275" y="1547350"/>
              <a:chExt cx="154800" cy="64900"/>
            </a:xfrm>
          </p:grpSpPr>
          <p:sp>
            <p:nvSpPr>
              <p:cNvPr id="1873" name="Google Shape;1873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8" name="Google Shape;1878;p48"/>
            <p:cNvGrpSpPr/>
            <p:nvPr/>
          </p:nvGrpSpPr>
          <p:grpSpPr>
            <a:xfrm>
              <a:off x="5558751" y="3852079"/>
              <a:ext cx="1425228" cy="598054"/>
              <a:chOff x="1855275" y="1547350"/>
              <a:chExt cx="154800" cy="64900"/>
            </a:xfrm>
          </p:grpSpPr>
          <p:sp>
            <p:nvSpPr>
              <p:cNvPr id="1879" name="Google Shape;1879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4" name="Google Shape;1884;p48"/>
            <p:cNvGrpSpPr/>
            <p:nvPr/>
          </p:nvGrpSpPr>
          <p:grpSpPr>
            <a:xfrm>
              <a:off x="7579959" y="3681827"/>
              <a:ext cx="3485260" cy="1461146"/>
              <a:chOff x="1855275" y="1547350"/>
              <a:chExt cx="154800" cy="64900"/>
            </a:xfrm>
          </p:grpSpPr>
          <p:sp>
            <p:nvSpPr>
              <p:cNvPr id="1885" name="Google Shape;1885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170" name="Picture 2" descr="아이폰, 아이폰 6S, 스마트 폰, 이동하는, 사과, 애플 아이폰">
            <a:extLst>
              <a:ext uri="{FF2B5EF4-FFF2-40B4-BE49-F238E27FC236}">
                <a16:creationId xmlns:a16="http://schemas.microsoft.com/office/drawing/2014/main" id="{C8801FB6-7111-37FA-9B7C-84BFA48D3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77" y="169578"/>
            <a:ext cx="2354229" cy="47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143E8B8-AA66-A68E-1F06-9FFFD54D2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840" y="690898"/>
            <a:ext cx="2083649" cy="3694485"/>
          </a:xfrm>
          <a:prstGeom prst="rect">
            <a:avLst/>
          </a:prstGeom>
        </p:spPr>
      </p:pic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D5ABBAE-EA71-74E9-2ADC-87979C269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840" y="690734"/>
            <a:ext cx="2080144" cy="36944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841" y="645208"/>
            <a:ext cx="2035910" cy="37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4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3" name="Google Shape;2033;p52"/>
          <p:cNvGrpSpPr/>
          <p:nvPr/>
        </p:nvGrpSpPr>
        <p:grpSpPr>
          <a:xfrm>
            <a:off x="3933865" y="4363846"/>
            <a:ext cx="1276414" cy="732359"/>
            <a:chOff x="1684098" y="2938575"/>
            <a:chExt cx="1713077" cy="982900"/>
          </a:xfrm>
        </p:grpSpPr>
        <p:sp>
          <p:nvSpPr>
            <p:cNvPr id="2034" name="Google Shape;2034;p52"/>
            <p:cNvSpPr/>
            <p:nvPr/>
          </p:nvSpPr>
          <p:spPr>
            <a:xfrm>
              <a:off x="1684098" y="3080862"/>
              <a:ext cx="795350" cy="698325"/>
            </a:xfrm>
            <a:custGeom>
              <a:avLst/>
              <a:gdLst/>
              <a:ahLst/>
              <a:cxnLst/>
              <a:rect l="l" t="t" r="r" b="b"/>
              <a:pathLst>
                <a:path w="31814" h="27933" extrusionOk="0">
                  <a:moveTo>
                    <a:pt x="31587" y="17932"/>
                  </a:moveTo>
                  <a:cubicBezTo>
                    <a:pt x="31564" y="17348"/>
                    <a:pt x="31314" y="16527"/>
                    <a:pt x="30313" y="17598"/>
                  </a:cubicBezTo>
                  <a:cubicBezTo>
                    <a:pt x="30183" y="17741"/>
                    <a:pt x="30063" y="17896"/>
                    <a:pt x="29956" y="18075"/>
                  </a:cubicBezTo>
                  <a:lnTo>
                    <a:pt x="29909" y="18003"/>
                  </a:lnTo>
                  <a:cubicBezTo>
                    <a:pt x="28766" y="16122"/>
                    <a:pt x="28325" y="12979"/>
                    <a:pt x="26384" y="9550"/>
                  </a:cubicBezTo>
                  <a:cubicBezTo>
                    <a:pt x="24444" y="6109"/>
                    <a:pt x="22753" y="4037"/>
                    <a:pt x="19741" y="2942"/>
                  </a:cubicBezTo>
                  <a:cubicBezTo>
                    <a:pt x="16740" y="1858"/>
                    <a:pt x="12454" y="1"/>
                    <a:pt x="6406" y="1287"/>
                  </a:cubicBezTo>
                  <a:cubicBezTo>
                    <a:pt x="6406" y="1287"/>
                    <a:pt x="2239" y="2180"/>
                    <a:pt x="1119" y="3680"/>
                  </a:cubicBezTo>
                  <a:cubicBezTo>
                    <a:pt x="0" y="5192"/>
                    <a:pt x="810" y="7407"/>
                    <a:pt x="1834" y="9300"/>
                  </a:cubicBezTo>
                  <a:cubicBezTo>
                    <a:pt x="2858" y="11205"/>
                    <a:pt x="3203" y="12860"/>
                    <a:pt x="2310" y="14050"/>
                  </a:cubicBezTo>
                  <a:cubicBezTo>
                    <a:pt x="1417" y="15229"/>
                    <a:pt x="488" y="15836"/>
                    <a:pt x="584" y="16634"/>
                  </a:cubicBezTo>
                  <a:cubicBezTo>
                    <a:pt x="679" y="17444"/>
                    <a:pt x="1441" y="27135"/>
                    <a:pt x="1441" y="27135"/>
                  </a:cubicBezTo>
                  <a:cubicBezTo>
                    <a:pt x="1441" y="27135"/>
                    <a:pt x="1286" y="27742"/>
                    <a:pt x="1727" y="27933"/>
                  </a:cubicBezTo>
                  <a:lnTo>
                    <a:pt x="3227" y="27933"/>
                  </a:lnTo>
                  <a:cubicBezTo>
                    <a:pt x="3227" y="27933"/>
                    <a:pt x="2381" y="23170"/>
                    <a:pt x="2322" y="21218"/>
                  </a:cubicBezTo>
                  <a:cubicBezTo>
                    <a:pt x="2274" y="19253"/>
                    <a:pt x="2370" y="17729"/>
                    <a:pt x="4096" y="16289"/>
                  </a:cubicBezTo>
                  <a:cubicBezTo>
                    <a:pt x="6501" y="19872"/>
                    <a:pt x="8989" y="23004"/>
                    <a:pt x="9120" y="23421"/>
                  </a:cubicBezTo>
                  <a:cubicBezTo>
                    <a:pt x="9251" y="23837"/>
                    <a:pt x="9442" y="25087"/>
                    <a:pt x="9823" y="25695"/>
                  </a:cubicBezTo>
                  <a:cubicBezTo>
                    <a:pt x="10204" y="26302"/>
                    <a:pt x="10942" y="26230"/>
                    <a:pt x="10942" y="26230"/>
                  </a:cubicBezTo>
                  <a:cubicBezTo>
                    <a:pt x="11121" y="25433"/>
                    <a:pt x="11121" y="24599"/>
                    <a:pt x="10942" y="23802"/>
                  </a:cubicBezTo>
                  <a:cubicBezTo>
                    <a:pt x="10656" y="22397"/>
                    <a:pt x="9728" y="21694"/>
                    <a:pt x="8704" y="20218"/>
                  </a:cubicBezTo>
                  <a:cubicBezTo>
                    <a:pt x="7692" y="18753"/>
                    <a:pt x="6477" y="17539"/>
                    <a:pt x="7168" y="15967"/>
                  </a:cubicBezTo>
                  <a:cubicBezTo>
                    <a:pt x="7870" y="14396"/>
                    <a:pt x="11013" y="12574"/>
                    <a:pt x="11680" y="11621"/>
                  </a:cubicBezTo>
                  <a:cubicBezTo>
                    <a:pt x="13502" y="12288"/>
                    <a:pt x="16288" y="13669"/>
                    <a:pt x="16288" y="13669"/>
                  </a:cubicBezTo>
                  <a:cubicBezTo>
                    <a:pt x="16288" y="13669"/>
                    <a:pt x="16859" y="18051"/>
                    <a:pt x="16931" y="19456"/>
                  </a:cubicBezTo>
                  <a:cubicBezTo>
                    <a:pt x="16990" y="20861"/>
                    <a:pt x="16931" y="24159"/>
                    <a:pt x="16764" y="25909"/>
                  </a:cubicBezTo>
                  <a:cubicBezTo>
                    <a:pt x="16574" y="27159"/>
                    <a:pt x="16955" y="27516"/>
                    <a:pt x="16955" y="27516"/>
                  </a:cubicBezTo>
                  <a:lnTo>
                    <a:pt x="18681" y="27516"/>
                  </a:lnTo>
                  <a:cubicBezTo>
                    <a:pt x="18336" y="26635"/>
                    <a:pt x="18133" y="25707"/>
                    <a:pt x="18121" y="24766"/>
                  </a:cubicBezTo>
                  <a:cubicBezTo>
                    <a:pt x="18121" y="23290"/>
                    <a:pt x="18241" y="20313"/>
                    <a:pt x="18681" y="18991"/>
                  </a:cubicBezTo>
                  <a:cubicBezTo>
                    <a:pt x="19134" y="17658"/>
                    <a:pt x="18717" y="15908"/>
                    <a:pt x="18979" y="15312"/>
                  </a:cubicBezTo>
                  <a:cubicBezTo>
                    <a:pt x="20634" y="17634"/>
                    <a:pt x="22098" y="18015"/>
                    <a:pt x="23194" y="20158"/>
                  </a:cubicBezTo>
                  <a:cubicBezTo>
                    <a:pt x="24277" y="22301"/>
                    <a:pt x="25349" y="25885"/>
                    <a:pt x="25599" y="26135"/>
                  </a:cubicBezTo>
                  <a:cubicBezTo>
                    <a:pt x="25849" y="26397"/>
                    <a:pt x="26194" y="27195"/>
                    <a:pt x="26194" y="27195"/>
                  </a:cubicBezTo>
                  <a:lnTo>
                    <a:pt x="27611" y="27195"/>
                  </a:lnTo>
                  <a:cubicBezTo>
                    <a:pt x="27611" y="27195"/>
                    <a:pt x="24872" y="22266"/>
                    <a:pt x="24384" y="20289"/>
                  </a:cubicBezTo>
                  <a:cubicBezTo>
                    <a:pt x="23896" y="18301"/>
                    <a:pt x="23539" y="17182"/>
                    <a:pt x="22551" y="15932"/>
                  </a:cubicBezTo>
                  <a:cubicBezTo>
                    <a:pt x="23956" y="16634"/>
                    <a:pt x="24825" y="18527"/>
                    <a:pt x="25206" y="19575"/>
                  </a:cubicBezTo>
                  <a:cubicBezTo>
                    <a:pt x="25587" y="20634"/>
                    <a:pt x="25539" y="22016"/>
                    <a:pt x="26373" y="22778"/>
                  </a:cubicBezTo>
                  <a:cubicBezTo>
                    <a:pt x="27123" y="23492"/>
                    <a:pt x="27670" y="24385"/>
                    <a:pt x="27980" y="25373"/>
                  </a:cubicBezTo>
                  <a:cubicBezTo>
                    <a:pt x="28147" y="26004"/>
                    <a:pt x="28563" y="26397"/>
                    <a:pt x="29218" y="26397"/>
                  </a:cubicBezTo>
                  <a:cubicBezTo>
                    <a:pt x="29873" y="26397"/>
                    <a:pt x="30290" y="25980"/>
                    <a:pt x="30325" y="25468"/>
                  </a:cubicBezTo>
                  <a:cubicBezTo>
                    <a:pt x="30361" y="24956"/>
                    <a:pt x="30349" y="23611"/>
                    <a:pt x="30647" y="22266"/>
                  </a:cubicBezTo>
                  <a:cubicBezTo>
                    <a:pt x="30790" y="21599"/>
                    <a:pt x="30897" y="20992"/>
                    <a:pt x="30814" y="20337"/>
                  </a:cubicBezTo>
                  <a:cubicBezTo>
                    <a:pt x="31814" y="19063"/>
                    <a:pt x="31599" y="18420"/>
                    <a:pt x="31587" y="179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35" name="Google Shape;2035;p52"/>
            <p:cNvSpPr/>
            <p:nvPr/>
          </p:nvSpPr>
          <p:spPr>
            <a:xfrm>
              <a:off x="2293425" y="2938575"/>
              <a:ext cx="1103750" cy="982900"/>
            </a:xfrm>
            <a:custGeom>
              <a:avLst/>
              <a:gdLst/>
              <a:ahLst/>
              <a:cxnLst/>
              <a:rect l="l" t="t" r="r" b="b"/>
              <a:pathLst>
                <a:path w="44150" h="39316" extrusionOk="0">
                  <a:moveTo>
                    <a:pt x="6537" y="3454"/>
                  </a:moveTo>
                  <a:cubicBezTo>
                    <a:pt x="6537" y="3454"/>
                    <a:pt x="5680" y="3335"/>
                    <a:pt x="4894" y="2442"/>
                  </a:cubicBezTo>
                  <a:cubicBezTo>
                    <a:pt x="4108" y="1549"/>
                    <a:pt x="3644" y="668"/>
                    <a:pt x="3215" y="739"/>
                  </a:cubicBezTo>
                  <a:cubicBezTo>
                    <a:pt x="2846" y="799"/>
                    <a:pt x="2989" y="1156"/>
                    <a:pt x="2989" y="1156"/>
                  </a:cubicBezTo>
                  <a:cubicBezTo>
                    <a:pt x="2799" y="1239"/>
                    <a:pt x="2739" y="1489"/>
                    <a:pt x="2882" y="1656"/>
                  </a:cubicBezTo>
                  <a:cubicBezTo>
                    <a:pt x="3096" y="1989"/>
                    <a:pt x="4287" y="2656"/>
                    <a:pt x="4251" y="3597"/>
                  </a:cubicBezTo>
                  <a:cubicBezTo>
                    <a:pt x="2763" y="2775"/>
                    <a:pt x="1179" y="1882"/>
                    <a:pt x="584" y="2013"/>
                  </a:cubicBezTo>
                  <a:cubicBezTo>
                    <a:pt x="1" y="2132"/>
                    <a:pt x="929" y="3299"/>
                    <a:pt x="1215" y="3882"/>
                  </a:cubicBezTo>
                  <a:cubicBezTo>
                    <a:pt x="1501" y="4478"/>
                    <a:pt x="2346" y="5871"/>
                    <a:pt x="4108" y="5775"/>
                  </a:cubicBezTo>
                  <a:cubicBezTo>
                    <a:pt x="4049" y="6823"/>
                    <a:pt x="4537" y="8478"/>
                    <a:pt x="5132" y="9978"/>
                  </a:cubicBezTo>
                  <a:cubicBezTo>
                    <a:pt x="5716" y="11479"/>
                    <a:pt x="7323" y="15003"/>
                    <a:pt x="8883" y="16824"/>
                  </a:cubicBezTo>
                  <a:cubicBezTo>
                    <a:pt x="10442" y="18646"/>
                    <a:pt x="13098" y="20384"/>
                    <a:pt x="14276" y="21242"/>
                  </a:cubicBezTo>
                  <a:cubicBezTo>
                    <a:pt x="15455" y="22099"/>
                    <a:pt x="15776" y="23575"/>
                    <a:pt x="15872" y="25099"/>
                  </a:cubicBezTo>
                  <a:cubicBezTo>
                    <a:pt x="15955" y="26611"/>
                    <a:pt x="16062" y="28743"/>
                    <a:pt x="16062" y="30005"/>
                  </a:cubicBezTo>
                  <a:cubicBezTo>
                    <a:pt x="16062" y="31279"/>
                    <a:pt x="15943" y="34731"/>
                    <a:pt x="15586" y="35362"/>
                  </a:cubicBezTo>
                  <a:cubicBezTo>
                    <a:pt x="15229" y="36005"/>
                    <a:pt x="14943" y="36875"/>
                    <a:pt x="14526" y="37327"/>
                  </a:cubicBezTo>
                  <a:cubicBezTo>
                    <a:pt x="14121" y="37767"/>
                    <a:pt x="14133" y="38089"/>
                    <a:pt x="14526" y="38125"/>
                  </a:cubicBezTo>
                  <a:cubicBezTo>
                    <a:pt x="14919" y="38160"/>
                    <a:pt x="15741" y="37839"/>
                    <a:pt x="16241" y="37232"/>
                  </a:cubicBezTo>
                  <a:cubicBezTo>
                    <a:pt x="16741" y="36625"/>
                    <a:pt x="16991" y="35386"/>
                    <a:pt x="17134" y="35601"/>
                  </a:cubicBezTo>
                  <a:cubicBezTo>
                    <a:pt x="17277" y="35803"/>
                    <a:pt x="17265" y="35648"/>
                    <a:pt x="17384" y="34958"/>
                  </a:cubicBezTo>
                  <a:cubicBezTo>
                    <a:pt x="17515" y="34255"/>
                    <a:pt x="17122" y="31183"/>
                    <a:pt x="17491" y="29397"/>
                  </a:cubicBezTo>
                  <a:cubicBezTo>
                    <a:pt x="17872" y="27600"/>
                    <a:pt x="18586" y="25385"/>
                    <a:pt x="18670" y="24242"/>
                  </a:cubicBezTo>
                  <a:cubicBezTo>
                    <a:pt x="18765" y="23099"/>
                    <a:pt x="18848" y="22337"/>
                    <a:pt x="19205" y="22063"/>
                  </a:cubicBezTo>
                  <a:cubicBezTo>
                    <a:pt x="19563" y="21801"/>
                    <a:pt x="23766" y="22944"/>
                    <a:pt x="25825" y="22778"/>
                  </a:cubicBezTo>
                  <a:cubicBezTo>
                    <a:pt x="27873" y="22623"/>
                    <a:pt x="29576" y="21730"/>
                    <a:pt x="30374" y="22170"/>
                  </a:cubicBezTo>
                  <a:cubicBezTo>
                    <a:pt x="31183" y="22623"/>
                    <a:pt x="32124" y="24849"/>
                    <a:pt x="33231" y="26064"/>
                  </a:cubicBezTo>
                  <a:cubicBezTo>
                    <a:pt x="34350" y="27290"/>
                    <a:pt x="35457" y="28409"/>
                    <a:pt x="34874" y="30731"/>
                  </a:cubicBezTo>
                  <a:cubicBezTo>
                    <a:pt x="34291" y="33053"/>
                    <a:pt x="33088" y="35732"/>
                    <a:pt x="32421" y="36708"/>
                  </a:cubicBezTo>
                  <a:cubicBezTo>
                    <a:pt x="31767" y="37672"/>
                    <a:pt x="31016" y="38327"/>
                    <a:pt x="30778" y="38577"/>
                  </a:cubicBezTo>
                  <a:cubicBezTo>
                    <a:pt x="30552" y="38827"/>
                    <a:pt x="30671" y="39220"/>
                    <a:pt x="30671" y="39220"/>
                  </a:cubicBezTo>
                  <a:cubicBezTo>
                    <a:pt x="30671" y="39220"/>
                    <a:pt x="31767" y="39315"/>
                    <a:pt x="32529" y="39065"/>
                  </a:cubicBezTo>
                  <a:cubicBezTo>
                    <a:pt x="33302" y="38815"/>
                    <a:pt x="33457" y="37434"/>
                    <a:pt x="33457" y="37434"/>
                  </a:cubicBezTo>
                  <a:cubicBezTo>
                    <a:pt x="33457" y="37434"/>
                    <a:pt x="33481" y="37863"/>
                    <a:pt x="33755" y="37684"/>
                  </a:cubicBezTo>
                  <a:cubicBezTo>
                    <a:pt x="34041" y="37506"/>
                    <a:pt x="35565" y="33088"/>
                    <a:pt x="35886" y="32684"/>
                  </a:cubicBezTo>
                  <a:cubicBezTo>
                    <a:pt x="36208" y="32267"/>
                    <a:pt x="36779" y="30767"/>
                    <a:pt x="37196" y="30052"/>
                  </a:cubicBezTo>
                  <a:cubicBezTo>
                    <a:pt x="37601" y="29338"/>
                    <a:pt x="38196" y="28183"/>
                    <a:pt x="38124" y="27731"/>
                  </a:cubicBezTo>
                  <a:cubicBezTo>
                    <a:pt x="38053" y="27290"/>
                    <a:pt x="36458" y="25528"/>
                    <a:pt x="36934" y="24552"/>
                  </a:cubicBezTo>
                  <a:cubicBezTo>
                    <a:pt x="38791" y="26421"/>
                    <a:pt x="40303" y="26671"/>
                    <a:pt x="41399" y="28897"/>
                  </a:cubicBezTo>
                  <a:cubicBezTo>
                    <a:pt x="42482" y="31112"/>
                    <a:pt x="42375" y="35898"/>
                    <a:pt x="42339" y="36565"/>
                  </a:cubicBezTo>
                  <a:cubicBezTo>
                    <a:pt x="42304" y="37220"/>
                    <a:pt x="41446" y="38351"/>
                    <a:pt x="40982" y="38601"/>
                  </a:cubicBezTo>
                  <a:cubicBezTo>
                    <a:pt x="40518" y="38851"/>
                    <a:pt x="41006" y="39184"/>
                    <a:pt x="41839" y="39232"/>
                  </a:cubicBezTo>
                  <a:cubicBezTo>
                    <a:pt x="42685" y="39291"/>
                    <a:pt x="43220" y="38256"/>
                    <a:pt x="43339" y="37970"/>
                  </a:cubicBezTo>
                  <a:cubicBezTo>
                    <a:pt x="43470" y="37684"/>
                    <a:pt x="43970" y="38208"/>
                    <a:pt x="44054" y="37613"/>
                  </a:cubicBezTo>
                  <a:cubicBezTo>
                    <a:pt x="44149" y="37029"/>
                    <a:pt x="43875" y="34196"/>
                    <a:pt x="43613" y="31231"/>
                  </a:cubicBezTo>
                  <a:cubicBezTo>
                    <a:pt x="43339" y="28266"/>
                    <a:pt x="43613" y="26528"/>
                    <a:pt x="43220" y="26087"/>
                  </a:cubicBezTo>
                  <a:cubicBezTo>
                    <a:pt x="42827" y="25635"/>
                    <a:pt x="40280" y="23778"/>
                    <a:pt x="39815" y="21897"/>
                  </a:cubicBezTo>
                  <a:cubicBezTo>
                    <a:pt x="39351" y="20027"/>
                    <a:pt x="40791" y="18146"/>
                    <a:pt x="40470" y="14693"/>
                  </a:cubicBezTo>
                  <a:cubicBezTo>
                    <a:pt x="40149" y="11252"/>
                    <a:pt x="35529" y="9157"/>
                    <a:pt x="29647" y="9764"/>
                  </a:cubicBezTo>
                  <a:cubicBezTo>
                    <a:pt x="23766" y="10371"/>
                    <a:pt x="17955" y="9824"/>
                    <a:pt x="15776" y="9931"/>
                  </a:cubicBezTo>
                  <a:cubicBezTo>
                    <a:pt x="13598" y="10038"/>
                    <a:pt x="11062" y="10693"/>
                    <a:pt x="10073" y="8978"/>
                  </a:cubicBezTo>
                  <a:cubicBezTo>
                    <a:pt x="9097" y="7264"/>
                    <a:pt x="9645" y="6526"/>
                    <a:pt x="9633" y="6133"/>
                  </a:cubicBezTo>
                  <a:cubicBezTo>
                    <a:pt x="9609" y="5740"/>
                    <a:pt x="9811" y="5490"/>
                    <a:pt x="10526" y="5442"/>
                  </a:cubicBezTo>
                  <a:cubicBezTo>
                    <a:pt x="11240" y="5383"/>
                    <a:pt x="11955" y="4549"/>
                    <a:pt x="12240" y="3728"/>
                  </a:cubicBezTo>
                  <a:cubicBezTo>
                    <a:pt x="12526" y="2906"/>
                    <a:pt x="12669" y="2275"/>
                    <a:pt x="12240" y="2025"/>
                  </a:cubicBezTo>
                  <a:cubicBezTo>
                    <a:pt x="11812" y="1775"/>
                    <a:pt x="10490" y="2406"/>
                    <a:pt x="9609" y="3442"/>
                  </a:cubicBezTo>
                  <a:cubicBezTo>
                    <a:pt x="9240" y="3454"/>
                    <a:pt x="9216" y="2561"/>
                    <a:pt x="9740" y="1882"/>
                  </a:cubicBezTo>
                  <a:cubicBezTo>
                    <a:pt x="10252" y="1203"/>
                    <a:pt x="10562" y="727"/>
                    <a:pt x="10335" y="358"/>
                  </a:cubicBezTo>
                  <a:cubicBezTo>
                    <a:pt x="10097" y="1"/>
                    <a:pt x="9514" y="644"/>
                    <a:pt x="9514" y="644"/>
                  </a:cubicBezTo>
                  <a:cubicBezTo>
                    <a:pt x="9514" y="644"/>
                    <a:pt x="9216" y="394"/>
                    <a:pt x="8871" y="1287"/>
                  </a:cubicBezTo>
                  <a:cubicBezTo>
                    <a:pt x="8526" y="2180"/>
                    <a:pt x="8264" y="3049"/>
                    <a:pt x="7573" y="3347"/>
                  </a:cubicBezTo>
                  <a:cubicBezTo>
                    <a:pt x="6894" y="3656"/>
                    <a:pt x="6537" y="3454"/>
                    <a:pt x="6537" y="3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050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sp>
        <p:nvSpPr>
          <p:cNvPr id="2053" name="가로 글상자 2052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>
                <a:latin typeface="한컴 윤고딕 240"/>
                <a:ea typeface="한컴 윤고딕 240"/>
              </a:rPr>
              <a:t>글 작성</a:t>
            </a:r>
          </a:p>
        </p:txBody>
      </p:sp>
      <p:sp>
        <p:nvSpPr>
          <p:cNvPr id="2054" name="가로 글상자 2053"/>
          <p:cNvSpPr txBox="1"/>
          <p:nvPr/>
        </p:nvSpPr>
        <p:spPr>
          <a:xfrm>
            <a:off x="4949094" y="756972"/>
            <a:ext cx="37017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글 작성 시 목적지를 카카오 </a:t>
            </a:r>
            <a:r>
              <a:rPr lang="en-US" altLang="ko-KR" dirty="0" smtClean="0">
                <a:latin typeface="맑은 고딕"/>
                <a:ea typeface="맑은 고딕"/>
              </a:rPr>
              <a:t>API</a:t>
            </a:r>
            <a:r>
              <a:rPr lang="ko-KR" altLang="en-US" dirty="0" smtClean="0">
                <a:latin typeface="맑은 고딕"/>
                <a:ea typeface="맑은 고딕"/>
              </a:rPr>
              <a:t>를 활용하여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장소를 검색할 수 있음</a:t>
            </a:r>
            <a:r>
              <a:rPr lang="en-US" altLang="ko-KR" dirty="0" smtClean="0">
                <a:latin typeface="맑은 고딕"/>
                <a:ea typeface="맑은 고딕"/>
              </a:rPr>
              <a:t>.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87" y="2516615"/>
            <a:ext cx="3207788" cy="19763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639" y="1364411"/>
            <a:ext cx="2983836" cy="10679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800" y="1334218"/>
            <a:ext cx="3956583" cy="31356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1" y="702945"/>
            <a:ext cx="4057674" cy="27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4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41"/>
          <p:cNvSpPr txBox="1">
            <a:spLocks noGrp="1"/>
          </p:cNvSpPr>
          <p:nvPr>
            <p:ph type="title" idx="15"/>
          </p:nvPr>
        </p:nvSpPr>
        <p:spPr>
          <a:xfrm>
            <a:off x="-1249729" y="375900"/>
            <a:ext cx="7066800" cy="572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1530" name="Google Shape;1530;p41"/>
          <p:cNvSpPr txBox="1">
            <a:spLocks noGrp="1"/>
          </p:cNvSpPr>
          <p:nvPr>
            <p:ph type="subTitle" idx="1"/>
          </p:nvPr>
        </p:nvSpPr>
        <p:spPr>
          <a:xfrm>
            <a:off x="1928848" y="1180902"/>
            <a:ext cx="3807947" cy="399202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팀 소개 및 프로젝트 소개</a:t>
            </a:r>
          </a:p>
        </p:txBody>
      </p:sp>
      <p:grpSp>
        <p:nvGrpSpPr>
          <p:cNvPr id="1541" name="Google Shape;1541;p41"/>
          <p:cNvGrpSpPr/>
          <p:nvPr/>
        </p:nvGrpSpPr>
        <p:grpSpPr>
          <a:xfrm>
            <a:off x="-4" y="4479325"/>
            <a:ext cx="9144004" cy="664175"/>
            <a:chOff x="-4" y="4479325"/>
            <a:chExt cx="9144004" cy="664175"/>
          </a:xfrm>
        </p:grpSpPr>
        <p:sp>
          <p:nvSpPr>
            <p:cNvPr id="3" name="Google Shape;1542;p41"/>
            <p:cNvSpPr/>
            <p:nvPr/>
          </p:nvSpPr>
          <p:spPr>
            <a:xfrm flipH="1">
              <a:off x="5002760" y="4479325"/>
              <a:ext cx="4141240" cy="664175"/>
            </a:xfrm>
            <a:custGeom>
              <a:avLst/>
              <a:gdLst/>
              <a:ahLst/>
              <a:cxnLst/>
              <a:rect l="l" t="t" r="r" b="b"/>
              <a:pathLst>
                <a:path w="151805" h="19278" extrusionOk="0">
                  <a:moveTo>
                    <a:pt x="0" y="1"/>
                  </a:moveTo>
                  <a:cubicBezTo>
                    <a:pt x="0" y="1"/>
                    <a:pt x="34992" y="6109"/>
                    <a:pt x="64449" y="7097"/>
                  </a:cubicBezTo>
                  <a:cubicBezTo>
                    <a:pt x="98822" y="8264"/>
                    <a:pt x="151805" y="19277"/>
                    <a:pt x="151805" y="19277"/>
                  </a:cubicBezTo>
                  <a:lnTo>
                    <a:pt x="0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" name="Google Shape;1543;p41"/>
            <p:cNvSpPr/>
            <p:nvPr/>
          </p:nvSpPr>
          <p:spPr>
            <a:xfrm>
              <a:off x="-4" y="4479325"/>
              <a:ext cx="5947720" cy="664175"/>
            </a:xfrm>
            <a:custGeom>
              <a:avLst/>
              <a:gdLst/>
              <a:ahLst/>
              <a:cxnLst/>
              <a:rect l="l" t="t" r="r" b="b"/>
              <a:pathLst>
                <a:path w="151805" h="19278" extrusionOk="0">
                  <a:moveTo>
                    <a:pt x="0" y="1"/>
                  </a:moveTo>
                  <a:cubicBezTo>
                    <a:pt x="0" y="1"/>
                    <a:pt x="34992" y="6109"/>
                    <a:pt x="64449" y="7097"/>
                  </a:cubicBezTo>
                  <a:cubicBezTo>
                    <a:pt x="98822" y="8264"/>
                    <a:pt x="151805" y="19277"/>
                    <a:pt x="151805" y="19277"/>
                  </a:cubicBezTo>
                  <a:lnTo>
                    <a:pt x="0" y="19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44" name="Google Shape;1528;p41"/>
          <p:cNvSpPr txBox="1">
            <a:spLocks noGrp="1"/>
          </p:cNvSpPr>
          <p:nvPr>
            <p:ph type="title" idx="15"/>
          </p:nvPr>
        </p:nvSpPr>
        <p:spPr>
          <a:xfrm>
            <a:off x="-1249729" y="375900"/>
            <a:ext cx="7066800" cy="572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2" name="Google Shape;1531;p41"/>
          <p:cNvSpPr txBox="1"/>
          <p:nvPr/>
        </p:nvSpPr>
        <p:spPr>
          <a:xfrm>
            <a:off x="1356234" y="1142862"/>
            <a:ext cx="759138" cy="50940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7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en" sz="3700"/>
              <a:t>01</a:t>
            </a:r>
            <a:endParaRPr lang="en-US" altLang="ko-KR" sz="3700"/>
          </a:p>
        </p:txBody>
      </p:sp>
      <p:sp>
        <p:nvSpPr>
          <p:cNvPr id="1545" name="Google Shape;1528;p41"/>
          <p:cNvSpPr txBox="1">
            <a:spLocks noGrp="1"/>
          </p:cNvSpPr>
          <p:nvPr>
            <p:ph type="title" idx="15"/>
          </p:nvPr>
        </p:nvSpPr>
        <p:spPr>
          <a:xfrm>
            <a:off x="-1249729" y="375900"/>
            <a:ext cx="7066800" cy="572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1546" name="Google Shape;1528;p41"/>
          <p:cNvSpPr txBox="1">
            <a:spLocks noGrp="1"/>
          </p:cNvSpPr>
          <p:nvPr>
            <p:ph type="title" idx="15"/>
          </p:nvPr>
        </p:nvSpPr>
        <p:spPr>
          <a:xfrm>
            <a:off x="-1249729" y="375900"/>
            <a:ext cx="7066800" cy="572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1547" name="Google Shape;1528;p41"/>
          <p:cNvSpPr txBox="1">
            <a:spLocks noGrp="1"/>
          </p:cNvSpPr>
          <p:nvPr>
            <p:ph type="title" idx="15"/>
          </p:nvPr>
        </p:nvSpPr>
        <p:spPr>
          <a:xfrm>
            <a:off x="-1249729" y="375900"/>
            <a:ext cx="7066800" cy="572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>
                <a:solidFill>
                  <a:schemeClr val="accent1"/>
                </a:solidFill>
              </a:rPr>
              <a:t>목차</a:t>
            </a:r>
          </a:p>
        </p:txBody>
      </p:sp>
      <p:grpSp>
        <p:nvGrpSpPr>
          <p:cNvPr id="1548" name="Google Shape;1541;p41"/>
          <p:cNvGrpSpPr/>
          <p:nvPr/>
        </p:nvGrpSpPr>
        <p:grpSpPr>
          <a:xfrm>
            <a:off x="-4" y="4479325"/>
            <a:ext cx="9144004" cy="664175"/>
            <a:chOff x="-4" y="4479325"/>
            <a:chExt cx="9144004" cy="664175"/>
          </a:xfrm>
        </p:grpSpPr>
        <p:sp>
          <p:nvSpPr>
            <p:cNvPr id="1542" name="Google Shape;1542;p41"/>
            <p:cNvSpPr/>
            <p:nvPr/>
          </p:nvSpPr>
          <p:spPr>
            <a:xfrm flipH="1">
              <a:off x="5002760" y="4479325"/>
              <a:ext cx="4141240" cy="664175"/>
            </a:xfrm>
            <a:custGeom>
              <a:avLst/>
              <a:gdLst/>
              <a:ahLst/>
              <a:cxnLst/>
              <a:rect l="l" t="t" r="r" b="b"/>
              <a:pathLst>
                <a:path w="151805" h="19278" extrusionOk="0">
                  <a:moveTo>
                    <a:pt x="0" y="1"/>
                  </a:moveTo>
                  <a:cubicBezTo>
                    <a:pt x="0" y="1"/>
                    <a:pt x="34992" y="6109"/>
                    <a:pt x="64449" y="7097"/>
                  </a:cubicBezTo>
                  <a:cubicBezTo>
                    <a:pt x="98822" y="8264"/>
                    <a:pt x="151805" y="19277"/>
                    <a:pt x="151805" y="19277"/>
                  </a:cubicBezTo>
                  <a:lnTo>
                    <a:pt x="0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-4" y="4479325"/>
              <a:ext cx="5947720" cy="664175"/>
            </a:xfrm>
            <a:custGeom>
              <a:avLst/>
              <a:gdLst/>
              <a:ahLst/>
              <a:cxnLst/>
              <a:rect l="l" t="t" r="r" b="b"/>
              <a:pathLst>
                <a:path w="151805" h="19278" extrusionOk="0">
                  <a:moveTo>
                    <a:pt x="0" y="1"/>
                  </a:moveTo>
                  <a:cubicBezTo>
                    <a:pt x="0" y="1"/>
                    <a:pt x="34992" y="6109"/>
                    <a:pt x="64449" y="7097"/>
                  </a:cubicBezTo>
                  <a:cubicBezTo>
                    <a:pt x="98822" y="8264"/>
                    <a:pt x="151805" y="19277"/>
                    <a:pt x="151805" y="19277"/>
                  </a:cubicBezTo>
                  <a:lnTo>
                    <a:pt x="0" y="19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49" name="Google Shape;1530;p41"/>
          <p:cNvSpPr txBox="1">
            <a:spLocks noGrp="1"/>
          </p:cNvSpPr>
          <p:nvPr>
            <p:ph type="subTitle" idx="2"/>
          </p:nvPr>
        </p:nvSpPr>
        <p:spPr>
          <a:xfrm>
            <a:off x="1934169" y="1787522"/>
            <a:ext cx="3807947" cy="399202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Bebas Neue"/>
              <a:buNone/>
              <a:defRPr/>
            </a:pPr>
            <a:r>
              <a:rPr kumimoji="0" lang="ko-KR" altLang="en-US" sz="2200" b="1" i="0" u="none" strike="noStrike" kern="0" cap="none" spc="0" normalizeH="0" baseline="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화면 구현 및 설명</a:t>
            </a:r>
          </a:p>
        </p:txBody>
      </p:sp>
      <p:sp>
        <p:nvSpPr>
          <p:cNvPr id="1550" name="Google Shape;1531;p41"/>
          <p:cNvSpPr txBox="1"/>
          <p:nvPr/>
        </p:nvSpPr>
        <p:spPr>
          <a:xfrm>
            <a:off x="1361555" y="1749482"/>
            <a:ext cx="759138" cy="50940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7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en" sz="3700"/>
              <a:t>0</a:t>
            </a:r>
            <a:r>
              <a:rPr lang="en-US" altLang="ko-KR" sz="3700"/>
              <a:t>2</a:t>
            </a:r>
          </a:p>
        </p:txBody>
      </p:sp>
      <p:sp>
        <p:nvSpPr>
          <p:cNvPr id="1551" name="Google Shape;1530;p41"/>
          <p:cNvSpPr txBox="1">
            <a:spLocks noGrp="1"/>
          </p:cNvSpPr>
          <p:nvPr>
            <p:ph type="subTitle" idx="3"/>
          </p:nvPr>
        </p:nvSpPr>
        <p:spPr>
          <a:xfrm>
            <a:off x="1928848" y="2394142"/>
            <a:ext cx="4855554" cy="399202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Bebas Neue"/>
              <a:buNone/>
              <a:defRPr/>
            </a:pPr>
            <a:r>
              <a:rPr kumimoji="0" lang="ko-KR" altLang="en-US" sz="2200" b="1" i="0" u="none" strike="noStrike" kern="0" cap="none" spc="0" normalizeH="0" baseline="0" dirty="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수익 창출 및 이용자 유입 방안</a:t>
            </a:r>
          </a:p>
        </p:txBody>
      </p:sp>
      <p:sp>
        <p:nvSpPr>
          <p:cNvPr id="1552" name="Google Shape;1531;p41"/>
          <p:cNvSpPr txBox="1"/>
          <p:nvPr/>
        </p:nvSpPr>
        <p:spPr>
          <a:xfrm>
            <a:off x="1356234" y="2356102"/>
            <a:ext cx="759138" cy="50940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7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en" sz="3700" dirty="0"/>
              <a:t>0</a:t>
            </a:r>
            <a:r>
              <a:rPr lang="en-US" altLang="ko-KR" sz="3700" dirty="0"/>
              <a:t>3</a:t>
            </a:r>
          </a:p>
        </p:txBody>
      </p:sp>
      <p:sp>
        <p:nvSpPr>
          <p:cNvPr id="1553" name="Google Shape;1530;p41"/>
          <p:cNvSpPr txBox="1">
            <a:spLocks noGrp="1"/>
          </p:cNvSpPr>
          <p:nvPr>
            <p:ph type="subTitle" idx="4"/>
          </p:nvPr>
        </p:nvSpPr>
        <p:spPr>
          <a:xfrm>
            <a:off x="1934169" y="3000762"/>
            <a:ext cx="3807947" cy="399202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Bebas Neue"/>
              <a:buNone/>
              <a:defRPr/>
            </a:pPr>
            <a:r>
              <a:rPr kumimoji="0" lang="ko-KR" altLang="en-US" sz="2200" b="1" i="0" u="none" strike="noStrike" kern="0" cap="none" spc="0" normalizeH="0" baseline="0" dirty="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향후 </a:t>
            </a:r>
            <a:r>
              <a:rPr kumimoji="0" lang="ko-KR" altLang="en-US" sz="2200" b="1" i="0" u="none" strike="noStrike" kern="0" cap="none" spc="0" normalizeH="0" baseline="0" dirty="0" smtClean="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계획</a:t>
            </a:r>
            <a:endParaRPr kumimoji="0" lang="ko-KR" altLang="en-US" sz="2200" b="1" i="0" u="none" strike="noStrike" kern="0" cap="none" spc="0" normalizeH="0" baseline="0" dirty="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4" name="Google Shape;1531;p41"/>
          <p:cNvSpPr txBox="1"/>
          <p:nvPr/>
        </p:nvSpPr>
        <p:spPr>
          <a:xfrm>
            <a:off x="1361555" y="2962722"/>
            <a:ext cx="759138" cy="50940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7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en" sz="3700" dirty="0"/>
              <a:t>0</a:t>
            </a:r>
            <a:r>
              <a:rPr lang="en-US" altLang="ko-KR" sz="3700" dirty="0"/>
              <a:t>4</a:t>
            </a:r>
          </a:p>
        </p:txBody>
      </p:sp>
      <p:sp>
        <p:nvSpPr>
          <p:cNvPr id="23" name="Google Shape;1530;p41"/>
          <p:cNvSpPr txBox="1">
            <a:spLocks noGrp="1"/>
          </p:cNvSpPr>
          <p:nvPr>
            <p:ph type="subTitle" idx="4"/>
          </p:nvPr>
        </p:nvSpPr>
        <p:spPr>
          <a:xfrm>
            <a:off x="1928848" y="3540442"/>
            <a:ext cx="3807947" cy="399202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Bebas Neue"/>
              <a:buNone/>
              <a:defRPr/>
            </a:pPr>
            <a:r>
              <a:rPr kumimoji="0" lang="ko-KR" altLang="en-US" sz="2200" b="1" i="0" u="none" strike="noStrike" kern="0" cap="none" spc="0" normalizeH="0" baseline="0" dirty="0" smtClean="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마치며</a:t>
            </a:r>
            <a:endParaRPr kumimoji="0" lang="ko-KR" altLang="en-US" sz="2200" b="1" i="0" u="none" strike="noStrike" kern="0" cap="none" spc="0" normalizeH="0" baseline="0" dirty="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1531;p41"/>
          <p:cNvSpPr txBox="1"/>
          <p:nvPr/>
        </p:nvSpPr>
        <p:spPr>
          <a:xfrm>
            <a:off x="1356234" y="3502402"/>
            <a:ext cx="759138" cy="50940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7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1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>
              <a:defRPr/>
            </a:pPr>
            <a:r>
              <a:rPr lang="en" sz="3700" dirty="0" smtClean="0"/>
              <a:t>0</a:t>
            </a:r>
            <a:r>
              <a:rPr lang="en-US" sz="3700" dirty="0"/>
              <a:t>5</a:t>
            </a:r>
            <a:endParaRPr lang="en-US" altLang="ko-KR" sz="3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48"/>
          <p:cNvGrpSpPr/>
          <p:nvPr/>
        </p:nvGrpSpPr>
        <p:grpSpPr>
          <a:xfrm>
            <a:off x="5558751" y="225749"/>
            <a:ext cx="5506469" cy="4917223"/>
            <a:chOff x="5558751" y="225749"/>
            <a:chExt cx="5506469" cy="4917223"/>
          </a:xfrm>
        </p:grpSpPr>
        <p:grpSp>
          <p:nvGrpSpPr>
            <p:cNvPr id="1872" name="Google Shape;1872;p48"/>
            <p:cNvGrpSpPr/>
            <p:nvPr/>
          </p:nvGrpSpPr>
          <p:grpSpPr>
            <a:xfrm>
              <a:off x="7980180" y="225749"/>
              <a:ext cx="2047354" cy="859146"/>
              <a:chOff x="1855275" y="1547350"/>
              <a:chExt cx="154800" cy="64900"/>
            </a:xfrm>
          </p:grpSpPr>
          <p:sp>
            <p:nvSpPr>
              <p:cNvPr id="1873" name="Google Shape;1873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74" name="Google Shape;1874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75" name="Google Shape;1875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76" name="Google Shape;1876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77" name="Google Shape;1877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78" name="Google Shape;1878;p48"/>
            <p:cNvGrpSpPr/>
            <p:nvPr/>
          </p:nvGrpSpPr>
          <p:grpSpPr>
            <a:xfrm>
              <a:off x="5558751" y="3852079"/>
              <a:ext cx="1425228" cy="598054"/>
              <a:chOff x="1855275" y="1547350"/>
              <a:chExt cx="154800" cy="64900"/>
            </a:xfrm>
          </p:grpSpPr>
          <p:sp>
            <p:nvSpPr>
              <p:cNvPr id="1879" name="Google Shape;1879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0" name="Google Shape;1880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1" name="Google Shape;1881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2" name="Google Shape;1882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3" name="Google Shape;1883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84" name="Google Shape;1884;p48"/>
            <p:cNvGrpSpPr/>
            <p:nvPr/>
          </p:nvGrpSpPr>
          <p:grpSpPr>
            <a:xfrm>
              <a:off x="7579959" y="3681827"/>
              <a:ext cx="3485260" cy="1461146"/>
              <a:chOff x="1855275" y="1547350"/>
              <a:chExt cx="154800" cy="64900"/>
            </a:xfrm>
          </p:grpSpPr>
          <p:sp>
            <p:nvSpPr>
              <p:cNvPr id="1885" name="Google Shape;1885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6" name="Google Shape;1886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7" name="Google Shape;1887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8" name="Google Shape;1888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9" name="Google Shape;1889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pic>
        <p:nvPicPr>
          <p:cNvPr id="7170" name="Picture 2" descr="아이폰, 아이폰 6S, 스마트 폰, 이동하는, 사과, 애플 아이폰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90177" y="169578"/>
            <a:ext cx="2354229" cy="4708457"/>
          </a:xfrm>
          <a:prstGeom prst="rect">
            <a:avLst/>
          </a:prstGeom>
          <a:noFill/>
        </p:spPr>
      </p:pic>
      <p:pic>
        <p:nvPicPr>
          <p:cNvPr id="7" name="그림 6" descr="텍스트, 스크린샷, 폰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22840" y="690898"/>
            <a:ext cx="2083649" cy="3694485"/>
          </a:xfrm>
          <a:prstGeom prst="rect">
            <a:avLst/>
          </a:prstGeom>
        </p:spPr>
      </p:pic>
      <p:pic>
        <p:nvPicPr>
          <p:cNvPr id="13" name="그림 12" descr="텍스트, 스크린샷, 나무, 웹 페이지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26698" y="673013"/>
            <a:ext cx="2073484" cy="374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3" name="Google Shape;2033;p52"/>
          <p:cNvGrpSpPr/>
          <p:nvPr/>
        </p:nvGrpSpPr>
        <p:grpSpPr>
          <a:xfrm>
            <a:off x="3933865" y="4363846"/>
            <a:ext cx="1276414" cy="732359"/>
            <a:chOff x="1684098" y="2938575"/>
            <a:chExt cx="1713077" cy="982900"/>
          </a:xfrm>
        </p:grpSpPr>
        <p:sp>
          <p:nvSpPr>
            <p:cNvPr id="2034" name="Google Shape;2034;p52"/>
            <p:cNvSpPr/>
            <p:nvPr/>
          </p:nvSpPr>
          <p:spPr>
            <a:xfrm>
              <a:off x="1684098" y="3080862"/>
              <a:ext cx="795350" cy="698325"/>
            </a:xfrm>
            <a:custGeom>
              <a:avLst/>
              <a:gdLst/>
              <a:ahLst/>
              <a:cxnLst/>
              <a:rect l="l" t="t" r="r" b="b"/>
              <a:pathLst>
                <a:path w="31814" h="27933" extrusionOk="0">
                  <a:moveTo>
                    <a:pt x="31587" y="17932"/>
                  </a:moveTo>
                  <a:cubicBezTo>
                    <a:pt x="31564" y="17348"/>
                    <a:pt x="31314" y="16527"/>
                    <a:pt x="30313" y="17598"/>
                  </a:cubicBezTo>
                  <a:cubicBezTo>
                    <a:pt x="30183" y="17741"/>
                    <a:pt x="30063" y="17896"/>
                    <a:pt x="29956" y="18075"/>
                  </a:cubicBezTo>
                  <a:lnTo>
                    <a:pt x="29909" y="18003"/>
                  </a:lnTo>
                  <a:cubicBezTo>
                    <a:pt x="28766" y="16122"/>
                    <a:pt x="28325" y="12979"/>
                    <a:pt x="26384" y="9550"/>
                  </a:cubicBezTo>
                  <a:cubicBezTo>
                    <a:pt x="24444" y="6109"/>
                    <a:pt x="22753" y="4037"/>
                    <a:pt x="19741" y="2942"/>
                  </a:cubicBezTo>
                  <a:cubicBezTo>
                    <a:pt x="16740" y="1858"/>
                    <a:pt x="12454" y="1"/>
                    <a:pt x="6406" y="1287"/>
                  </a:cubicBezTo>
                  <a:cubicBezTo>
                    <a:pt x="6406" y="1287"/>
                    <a:pt x="2239" y="2180"/>
                    <a:pt x="1119" y="3680"/>
                  </a:cubicBezTo>
                  <a:cubicBezTo>
                    <a:pt x="0" y="5192"/>
                    <a:pt x="810" y="7407"/>
                    <a:pt x="1834" y="9300"/>
                  </a:cubicBezTo>
                  <a:cubicBezTo>
                    <a:pt x="2858" y="11205"/>
                    <a:pt x="3203" y="12860"/>
                    <a:pt x="2310" y="14050"/>
                  </a:cubicBezTo>
                  <a:cubicBezTo>
                    <a:pt x="1417" y="15229"/>
                    <a:pt x="488" y="15836"/>
                    <a:pt x="584" y="16634"/>
                  </a:cubicBezTo>
                  <a:cubicBezTo>
                    <a:pt x="679" y="17444"/>
                    <a:pt x="1441" y="27135"/>
                    <a:pt x="1441" y="27135"/>
                  </a:cubicBezTo>
                  <a:cubicBezTo>
                    <a:pt x="1441" y="27135"/>
                    <a:pt x="1286" y="27742"/>
                    <a:pt x="1727" y="27933"/>
                  </a:cubicBezTo>
                  <a:lnTo>
                    <a:pt x="3227" y="27933"/>
                  </a:lnTo>
                  <a:cubicBezTo>
                    <a:pt x="3227" y="27933"/>
                    <a:pt x="2381" y="23170"/>
                    <a:pt x="2322" y="21218"/>
                  </a:cubicBezTo>
                  <a:cubicBezTo>
                    <a:pt x="2274" y="19253"/>
                    <a:pt x="2370" y="17729"/>
                    <a:pt x="4096" y="16289"/>
                  </a:cubicBezTo>
                  <a:cubicBezTo>
                    <a:pt x="6501" y="19872"/>
                    <a:pt x="8989" y="23004"/>
                    <a:pt x="9120" y="23421"/>
                  </a:cubicBezTo>
                  <a:cubicBezTo>
                    <a:pt x="9251" y="23837"/>
                    <a:pt x="9442" y="25087"/>
                    <a:pt x="9823" y="25695"/>
                  </a:cubicBezTo>
                  <a:cubicBezTo>
                    <a:pt x="10204" y="26302"/>
                    <a:pt x="10942" y="26230"/>
                    <a:pt x="10942" y="26230"/>
                  </a:cubicBezTo>
                  <a:cubicBezTo>
                    <a:pt x="11121" y="25433"/>
                    <a:pt x="11121" y="24599"/>
                    <a:pt x="10942" y="23802"/>
                  </a:cubicBezTo>
                  <a:cubicBezTo>
                    <a:pt x="10656" y="22397"/>
                    <a:pt x="9728" y="21694"/>
                    <a:pt x="8704" y="20218"/>
                  </a:cubicBezTo>
                  <a:cubicBezTo>
                    <a:pt x="7692" y="18753"/>
                    <a:pt x="6477" y="17539"/>
                    <a:pt x="7168" y="15967"/>
                  </a:cubicBezTo>
                  <a:cubicBezTo>
                    <a:pt x="7870" y="14396"/>
                    <a:pt x="11013" y="12574"/>
                    <a:pt x="11680" y="11621"/>
                  </a:cubicBezTo>
                  <a:cubicBezTo>
                    <a:pt x="13502" y="12288"/>
                    <a:pt x="16288" y="13669"/>
                    <a:pt x="16288" y="13669"/>
                  </a:cubicBezTo>
                  <a:cubicBezTo>
                    <a:pt x="16288" y="13669"/>
                    <a:pt x="16859" y="18051"/>
                    <a:pt x="16931" y="19456"/>
                  </a:cubicBezTo>
                  <a:cubicBezTo>
                    <a:pt x="16990" y="20861"/>
                    <a:pt x="16931" y="24159"/>
                    <a:pt x="16764" y="25909"/>
                  </a:cubicBezTo>
                  <a:cubicBezTo>
                    <a:pt x="16574" y="27159"/>
                    <a:pt x="16955" y="27516"/>
                    <a:pt x="16955" y="27516"/>
                  </a:cubicBezTo>
                  <a:lnTo>
                    <a:pt x="18681" y="27516"/>
                  </a:lnTo>
                  <a:cubicBezTo>
                    <a:pt x="18336" y="26635"/>
                    <a:pt x="18133" y="25707"/>
                    <a:pt x="18121" y="24766"/>
                  </a:cubicBezTo>
                  <a:cubicBezTo>
                    <a:pt x="18121" y="23290"/>
                    <a:pt x="18241" y="20313"/>
                    <a:pt x="18681" y="18991"/>
                  </a:cubicBezTo>
                  <a:cubicBezTo>
                    <a:pt x="19134" y="17658"/>
                    <a:pt x="18717" y="15908"/>
                    <a:pt x="18979" y="15312"/>
                  </a:cubicBezTo>
                  <a:cubicBezTo>
                    <a:pt x="20634" y="17634"/>
                    <a:pt x="22098" y="18015"/>
                    <a:pt x="23194" y="20158"/>
                  </a:cubicBezTo>
                  <a:cubicBezTo>
                    <a:pt x="24277" y="22301"/>
                    <a:pt x="25349" y="25885"/>
                    <a:pt x="25599" y="26135"/>
                  </a:cubicBezTo>
                  <a:cubicBezTo>
                    <a:pt x="25849" y="26397"/>
                    <a:pt x="26194" y="27195"/>
                    <a:pt x="26194" y="27195"/>
                  </a:cubicBezTo>
                  <a:lnTo>
                    <a:pt x="27611" y="27195"/>
                  </a:lnTo>
                  <a:cubicBezTo>
                    <a:pt x="27611" y="27195"/>
                    <a:pt x="24872" y="22266"/>
                    <a:pt x="24384" y="20289"/>
                  </a:cubicBezTo>
                  <a:cubicBezTo>
                    <a:pt x="23896" y="18301"/>
                    <a:pt x="23539" y="17182"/>
                    <a:pt x="22551" y="15932"/>
                  </a:cubicBezTo>
                  <a:cubicBezTo>
                    <a:pt x="23956" y="16634"/>
                    <a:pt x="24825" y="18527"/>
                    <a:pt x="25206" y="19575"/>
                  </a:cubicBezTo>
                  <a:cubicBezTo>
                    <a:pt x="25587" y="20634"/>
                    <a:pt x="25539" y="22016"/>
                    <a:pt x="26373" y="22778"/>
                  </a:cubicBezTo>
                  <a:cubicBezTo>
                    <a:pt x="27123" y="23492"/>
                    <a:pt x="27670" y="24385"/>
                    <a:pt x="27980" y="25373"/>
                  </a:cubicBezTo>
                  <a:cubicBezTo>
                    <a:pt x="28147" y="26004"/>
                    <a:pt x="28563" y="26397"/>
                    <a:pt x="29218" y="26397"/>
                  </a:cubicBezTo>
                  <a:cubicBezTo>
                    <a:pt x="29873" y="26397"/>
                    <a:pt x="30290" y="25980"/>
                    <a:pt x="30325" y="25468"/>
                  </a:cubicBezTo>
                  <a:cubicBezTo>
                    <a:pt x="30361" y="24956"/>
                    <a:pt x="30349" y="23611"/>
                    <a:pt x="30647" y="22266"/>
                  </a:cubicBezTo>
                  <a:cubicBezTo>
                    <a:pt x="30790" y="21599"/>
                    <a:pt x="30897" y="20992"/>
                    <a:pt x="30814" y="20337"/>
                  </a:cubicBezTo>
                  <a:cubicBezTo>
                    <a:pt x="31814" y="19063"/>
                    <a:pt x="31599" y="18420"/>
                    <a:pt x="31587" y="179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35" name="Google Shape;2035;p52"/>
            <p:cNvSpPr/>
            <p:nvPr/>
          </p:nvSpPr>
          <p:spPr>
            <a:xfrm>
              <a:off x="2293425" y="2938575"/>
              <a:ext cx="1103750" cy="982900"/>
            </a:xfrm>
            <a:custGeom>
              <a:avLst/>
              <a:gdLst/>
              <a:ahLst/>
              <a:cxnLst/>
              <a:rect l="l" t="t" r="r" b="b"/>
              <a:pathLst>
                <a:path w="44150" h="39316" extrusionOk="0">
                  <a:moveTo>
                    <a:pt x="6537" y="3454"/>
                  </a:moveTo>
                  <a:cubicBezTo>
                    <a:pt x="6537" y="3454"/>
                    <a:pt x="5680" y="3335"/>
                    <a:pt x="4894" y="2442"/>
                  </a:cubicBezTo>
                  <a:cubicBezTo>
                    <a:pt x="4108" y="1549"/>
                    <a:pt x="3644" y="668"/>
                    <a:pt x="3215" y="739"/>
                  </a:cubicBezTo>
                  <a:cubicBezTo>
                    <a:pt x="2846" y="799"/>
                    <a:pt x="2989" y="1156"/>
                    <a:pt x="2989" y="1156"/>
                  </a:cubicBezTo>
                  <a:cubicBezTo>
                    <a:pt x="2799" y="1239"/>
                    <a:pt x="2739" y="1489"/>
                    <a:pt x="2882" y="1656"/>
                  </a:cubicBezTo>
                  <a:cubicBezTo>
                    <a:pt x="3096" y="1989"/>
                    <a:pt x="4287" y="2656"/>
                    <a:pt x="4251" y="3597"/>
                  </a:cubicBezTo>
                  <a:cubicBezTo>
                    <a:pt x="2763" y="2775"/>
                    <a:pt x="1179" y="1882"/>
                    <a:pt x="584" y="2013"/>
                  </a:cubicBezTo>
                  <a:cubicBezTo>
                    <a:pt x="1" y="2132"/>
                    <a:pt x="929" y="3299"/>
                    <a:pt x="1215" y="3882"/>
                  </a:cubicBezTo>
                  <a:cubicBezTo>
                    <a:pt x="1501" y="4478"/>
                    <a:pt x="2346" y="5871"/>
                    <a:pt x="4108" y="5775"/>
                  </a:cubicBezTo>
                  <a:cubicBezTo>
                    <a:pt x="4049" y="6823"/>
                    <a:pt x="4537" y="8478"/>
                    <a:pt x="5132" y="9978"/>
                  </a:cubicBezTo>
                  <a:cubicBezTo>
                    <a:pt x="5716" y="11479"/>
                    <a:pt x="7323" y="15003"/>
                    <a:pt x="8883" y="16824"/>
                  </a:cubicBezTo>
                  <a:cubicBezTo>
                    <a:pt x="10442" y="18646"/>
                    <a:pt x="13098" y="20384"/>
                    <a:pt x="14276" y="21242"/>
                  </a:cubicBezTo>
                  <a:cubicBezTo>
                    <a:pt x="15455" y="22099"/>
                    <a:pt x="15776" y="23575"/>
                    <a:pt x="15872" y="25099"/>
                  </a:cubicBezTo>
                  <a:cubicBezTo>
                    <a:pt x="15955" y="26611"/>
                    <a:pt x="16062" y="28743"/>
                    <a:pt x="16062" y="30005"/>
                  </a:cubicBezTo>
                  <a:cubicBezTo>
                    <a:pt x="16062" y="31279"/>
                    <a:pt x="15943" y="34731"/>
                    <a:pt x="15586" y="35362"/>
                  </a:cubicBezTo>
                  <a:cubicBezTo>
                    <a:pt x="15229" y="36005"/>
                    <a:pt x="14943" y="36875"/>
                    <a:pt x="14526" y="37327"/>
                  </a:cubicBezTo>
                  <a:cubicBezTo>
                    <a:pt x="14121" y="37767"/>
                    <a:pt x="14133" y="38089"/>
                    <a:pt x="14526" y="38125"/>
                  </a:cubicBezTo>
                  <a:cubicBezTo>
                    <a:pt x="14919" y="38160"/>
                    <a:pt x="15741" y="37839"/>
                    <a:pt x="16241" y="37232"/>
                  </a:cubicBezTo>
                  <a:cubicBezTo>
                    <a:pt x="16741" y="36625"/>
                    <a:pt x="16991" y="35386"/>
                    <a:pt x="17134" y="35601"/>
                  </a:cubicBezTo>
                  <a:cubicBezTo>
                    <a:pt x="17277" y="35803"/>
                    <a:pt x="17265" y="35648"/>
                    <a:pt x="17384" y="34958"/>
                  </a:cubicBezTo>
                  <a:cubicBezTo>
                    <a:pt x="17515" y="34255"/>
                    <a:pt x="17122" y="31183"/>
                    <a:pt x="17491" y="29397"/>
                  </a:cubicBezTo>
                  <a:cubicBezTo>
                    <a:pt x="17872" y="27600"/>
                    <a:pt x="18586" y="25385"/>
                    <a:pt x="18670" y="24242"/>
                  </a:cubicBezTo>
                  <a:cubicBezTo>
                    <a:pt x="18765" y="23099"/>
                    <a:pt x="18848" y="22337"/>
                    <a:pt x="19205" y="22063"/>
                  </a:cubicBezTo>
                  <a:cubicBezTo>
                    <a:pt x="19563" y="21801"/>
                    <a:pt x="23766" y="22944"/>
                    <a:pt x="25825" y="22778"/>
                  </a:cubicBezTo>
                  <a:cubicBezTo>
                    <a:pt x="27873" y="22623"/>
                    <a:pt x="29576" y="21730"/>
                    <a:pt x="30374" y="22170"/>
                  </a:cubicBezTo>
                  <a:cubicBezTo>
                    <a:pt x="31183" y="22623"/>
                    <a:pt x="32124" y="24849"/>
                    <a:pt x="33231" y="26064"/>
                  </a:cubicBezTo>
                  <a:cubicBezTo>
                    <a:pt x="34350" y="27290"/>
                    <a:pt x="35457" y="28409"/>
                    <a:pt x="34874" y="30731"/>
                  </a:cubicBezTo>
                  <a:cubicBezTo>
                    <a:pt x="34291" y="33053"/>
                    <a:pt x="33088" y="35732"/>
                    <a:pt x="32421" y="36708"/>
                  </a:cubicBezTo>
                  <a:cubicBezTo>
                    <a:pt x="31767" y="37672"/>
                    <a:pt x="31016" y="38327"/>
                    <a:pt x="30778" y="38577"/>
                  </a:cubicBezTo>
                  <a:cubicBezTo>
                    <a:pt x="30552" y="38827"/>
                    <a:pt x="30671" y="39220"/>
                    <a:pt x="30671" y="39220"/>
                  </a:cubicBezTo>
                  <a:cubicBezTo>
                    <a:pt x="30671" y="39220"/>
                    <a:pt x="31767" y="39315"/>
                    <a:pt x="32529" y="39065"/>
                  </a:cubicBezTo>
                  <a:cubicBezTo>
                    <a:pt x="33302" y="38815"/>
                    <a:pt x="33457" y="37434"/>
                    <a:pt x="33457" y="37434"/>
                  </a:cubicBezTo>
                  <a:cubicBezTo>
                    <a:pt x="33457" y="37434"/>
                    <a:pt x="33481" y="37863"/>
                    <a:pt x="33755" y="37684"/>
                  </a:cubicBezTo>
                  <a:cubicBezTo>
                    <a:pt x="34041" y="37506"/>
                    <a:pt x="35565" y="33088"/>
                    <a:pt x="35886" y="32684"/>
                  </a:cubicBezTo>
                  <a:cubicBezTo>
                    <a:pt x="36208" y="32267"/>
                    <a:pt x="36779" y="30767"/>
                    <a:pt x="37196" y="30052"/>
                  </a:cubicBezTo>
                  <a:cubicBezTo>
                    <a:pt x="37601" y="29338"/>
                    <a:pt x="38196" y="28183"/>
                    <a:pt x="38124" y="27731"/>
                  </a:cubicBezTo>
                  <a:cubicBezTo>
                    <a:pt x="38053" y="27290"/>
                    <a:pt x="36458" y="25528"/>
                    <a:pt x="36934" y="24552"/>
                  </a:cubicBezTo>
                  <a:cubicBezTo>
                    <a:pt x="38791" y="26421"/>
                    <a:pt x="40303" y="26671"/>
                    <a:pt x="41399" y="28897"/>
                  </a:cubicBezTo>
                  <a:cubicBezTo>
                    <a:pt x="42482" y="31112"/>
                    <a:pt x="42375" y="35898"/>
                    <a:pt x="42339" y="36565"/>
                  </a:cubicBezTo>
                  <a:cubicBezTo>
                    <a:pt x="42304" y="37220"/>
                    <a:pt x="41446" y="38351"/>
                    <a:pt x="40982" y="38601"/>
                  </a:cubicBezTo>
                  <a:cubicBezTo>
                    <a:pt x="40518" y="38851"/>
                    <a:pt x="41006" y="39184"/>
                    <a:pt x="41839" y="39232"/>
                  </a:cubicBezTo>
                  <a:cubicBezTo>
                    <a:pt x="42685" y="39291"/>
                    <a:pt x="43220" y="38256"/>
                    <a:pt x="43339" y="37970"/>
                  </a:cubicBezTo>
                  <a:cubicBezTo>
                    <a:pt x="43470" y="37684"/>
                    <a:pt x="43970" y="38208"/>
                    <a:pt x="44054" y="37613"/>
                  </a:cubicBezTo>
                  <a:cubicBezTo>
                    <a:pt x="44149" y="37029"/>
                    <a:pt x="43875" y="34196"/>
                    <a:pt x="43613" y="31231"/>
                  </a:cubicBezTo>
                  <a:cubicBezTo>
                    <a:pt x="43339" y="28266"/>
                    <a:pt x="43613" y="26528"/>
                    <a:pt x="43220" y="26087"/>
                  </a:cubicBezTo>
                  <a:cubicBezTo>
                    <a:pt x="42827" y="25635"/>
                    <a:pt x="40280" y="23778"/>
                    <a:pt x="39815" y="21897"/>
                  </a:cubicBezTo>
                  <a:cubicBezTo>
                    <a:pt x="39351" y="20027"/>
                    <a:pt x="40791" y="18146"/>
                    <a:pt x="40470" y="14693"/>
                  </a:cubicBezTo>
                  <a:cubicBezTo>
                    <a:pt x="40149" y="11252"/>
                    <a:pt x="35529" y="9157"/>
                    <a:pt x="29647" y="9764"/>
                  </a:cubicBezTo>
                  <a:cubicBezTo>
                    <a:pt x="23766" y="10371"/>
                    <a:pt x="17955" y="9824"/>
                    <a:pt x="15776" y="9931"/>
                  </a:cubicBezTo>
                  <a:cubicBezTo>
                    <a:pt x="13598" y="10038"/>
                    <a:pt x="11062" y="10693"/>
                    <a:pt x="10073" y="8978"/>
                  </a:cubicBezTo>
                  <a:cubicBezTo>
                    <a:pt x="9097" y="7264"/>
                    <a:pt x="9645" y="6526"/>
                    <a:pt x="9633" y="6133"/>
                  </a:cubicBezTo>
                  <a:cubicBezTo>
                    <a:pt x="9609" y="5740"/>
                    <a:pt x="9811" y="5490"/>
                    <a:pt x="10526" y="5442"/>
                  </a:cubicBezTo>
                  <a:cubicBezTo>
                    <a:pt x="11240" y="5383"/>
                    <a:pt x="11955" y="4549"/>
                    <a:pt x="12240" y="3728"/>
                  </a:cubicBezTo>
                  <a:cubicBezTo>
                    <a:pt x="12526" y="2906"/>
                    <a:pt x="12669" y="2275"/>
                    <a:pt x="12240" y="2025"/>
                  </a:cubicBezTo>
                  <a:cubicBezTo>
                    <a:pt x="11812" y="1775"/>
                    <a:pt x="10490" y="2406"/>
                    <a:pt x="9609" y="3442"/>
                  </a:cubicBezTo>
                  <a:cubicBezTo>
                    <a:pt x="9240" y="3454"/>
                    <a:pt x="9216" y="2561"/>
                    <a:pt x="9740" y="1882"/>
                  </a:cubicBezTo>
                  <a:cubicBezTo>
                    <a:pt x="10252" y="1203"/>
                    <a:pt x="10562" y="727"/>
                    <a:pt x="10335" y="358"/>
                  </a:cubicBezTo>
                  <a:cubicBezTo>
                    <a:pt x="10097" y="1"/>
                    <a:pt x="9514" y="644"/>
                    <a:pt x="9514" y="644"/>
                  </a:cubicBezTo>
                  <a:cubicBezTo>
                    <a:pt x="9514" y="644"/>
                    <a:pt x="9216" y="394"/>
                    <a:pt x="8871" y="1287"/>
                  </a:cubicBezTo>
                  <a:cubicBezTo>
                    <a:pt x="8526" y="2180"/>
                    <a:pt x="8264" y="3049"/>
                    <a:pt x="7573" y="3347"/>
                  </a:cubicBezTo>
                  <a:cubicBezTo>
                    <a:pt x="6894" y="3656"/>
                    <a:pt x="6537" y="3454"/>
                    <a:pt x="6537" y="34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050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sp>
        <p:nvSpPr>
          <p:cNvPr id="2053" name="가로 글상자 2052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 dirty="0" smtClean="0">
                <a:latin typeface="한컴 윤고딕 240"/>
                <a:ea typeface="한컴 윤고딕 240"/>
              </a:rPr>
              <a:t>상세 정보</a:t>
            </a:r>
            <a:endParaRPr lang="ko-KR" altLang="en-US" sz="2600" b="1" dirty="0">
              <a:latin typeface="한컴 윤고딕 240"/>
              <a:ea typeface="한컴 윤고딕 240"/>
            </a:endParaRPr>
          </a:p>
        </p:txBody>
      </p:sp>
      <p:sp>
        <p:nvSpPr>
          <p:cNvPr id="2054" name="가로 글상자 2053"/>
          <p:cNvSpPr txBox="1"/>
          <p:nvPr/>
        </p:nvSpPr>
        <p:spPr>
          <a:xfrm>
            <a:off x="5285724" y="756972"/>
            <a:ext cx="33650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dirty="0" smtClean="0">
                <a:latin typeface="맑은 고딕"/>
                <a:ea typeface="맑은 고딕"/>
              </a:rPr>
              <a:t>AJAX </a:t>
            </a:r>
            <a:r>
              <a:rPr lang="ko-KR" altLang="en-US" dirty="0" smtClean="0">
                <a:latin typeface="맑은 고딕"/>
                <a:ea typeface="맑은 고딕"/>
              </a:rPr>
              <a:t>를 활용한 지도 보기 및 </a:t>
            </a:r>
            <a:r>
              <a:rPr lang="ko-KR" altLang="en-US" dirty="0" err="1" smtClean="0">
                <a:latin typeface="맑은 고딕"/>
                <a:ea typeface="맑은 고딕"/>
              </a:rPr>
              <a:t>마커</a:t>
            </a:r>
            <a:r>
              <a:rPr lang="ko-KR" altLang="en-US" dirty="0" smtClean="0">
                <a:latin typeface="맑은 고딕"/>
                <a:ea typeface="맑은 고딕"/>
              </a:rPr>
              <a:t> 생성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dirty="0" err="1" smtClean="0">
                <a:latin typeface="맑은 고딕"/>
                <a:ea typeface="맑은 고딕"/>
              </a:rPr>
              <a:t>마커를</a:t>
            </a:r>
            <a:r>
              <a:rPr lang="ko-KR" altLang="en-US" dirty="0" smtClean="0">
                <a:latin typeface="맑은 고딕"/>
                <a:ea typeface="맑은 고딕"/>
              </a:rPr>
              <a:t> 통한 경로 보기 기능 또한 존재</a:t>
            </a:r>
            <a:endParaRPr lang="en-US" altLang="ko-KR" dirty="0" smtClean="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734" y="1334219"/>
            <a:ext cx="3503078" cy="2148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34" y="3537157"/>
            <a:ext cx="3469559" cy="14732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684" y="1555662"/>
            <a:ext cx="4017128" cy="2460860"/>
          </a:xfrm>
          <a:prstGeom prst="rect">
            <a:avLst/>
          </a:prstGeom>
        </p:spPr>
      </p:pic>
      <p:sp>
        <p:nvSpPr>
          <p:cNvPr id="16" name="가로 글상자 2053"/>
          <p:cNvSpPr txBox="1"/>
          <p:nvPr/>
        </p:nvSpPr>
        <p:spPr>
          <a:xfrm>
            <a:off x="5309913" y="808224"/>
            <a:ext cx="330738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또한 세션에 저장되어있는 유저 정보와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en-US" altLang="ko-KR" dirty="0" err="1" smtClean="0">
                <a:latin typeface="맑은 고딕"/>
                <a:ea typeface="맑은 고딕"/>
              </a:rPr>
              <a:t>PlanId</a:t>
            </a:r>
            <a:r>
              <a:rPr lang="ko-KR" altLang="en-US" dirty="0" smtClean="0">
                <a:latin typeface="맑은 고딕"/>
                <a:ea typeface="맑은 고딕"/>
              </a:rPr>
              <a:t>를 사용하여 동행 요청 또한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가능합니다</a:t>
            </a:r>
            <a:r>
              <a:rPr lang="en-US" altLang="ko-KR" dirty="0" smtClean="0"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681734"/>
            <a:ext cx="4021059" cy="27754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00" y="660836"/>
            <a:ext cx="4045248" cy="27963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601" y="652900"/>
            <a:ext cx="4045248" cy="28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1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0" name="Google Shape;2460;p55"/>
          <p:cNvGrpSpPr/>
          <p:nvPr/>
        </p:nvGrpSpPr>
        <p:grpSpPr>
          <a:xfrm>
            <a:off x="-1092835" y="3484615"/>
            <a:ext cx="1661421" cy="1340755"/>
            <a:chOff x="7048175" y="3773750"/>
            <a:chExt cx="1264015" cy="1020051"/>
          </a:xfrm>
        </p:grpSpPr>
        <p:sp>
          <p:nvSpPr>
            <p:cNvPr id="2461" name="Google Shape;2461;p55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501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sp>
        <p:nvSpPr>
          <p:cNvPr id="2502" name="가로 글상자 2501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 dirty="0" smtClean="0">
                <a:latin typeface="한컴 윤고딕 240"/>
                <a:ea typeface="한컴 윤고딕 240"/>
              </a:rPr>
              <a:t>상세 정보</a:t>
            </a:r>
            <a:endParaRPr lang="ko-KR" altLang="en-US" sz="2600" b="1" dirty="0">
              <a:latin typeface="한컴 윤고딕 240"/>
              <a:ea typeface="한컴 윤고딕 24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3" y="702945"/>
            <a:ext cx="3955061" cy="2658176"/>
          </a:xfrm>
          <a:prstGeom prst="rect">
            <a:avLst/>
          </a:prstGeom>
        </p:spPr>
      </p:pic>
      <p:sp>
        <p:nvSpPr>
          <p:cNvPr id="18" name="가로 글상자 2053"/>
          <p:cNvSpPr txBox="1"/>
          <p:nvPr/>
        </p:nvSpPr>
        <p:spPr>
          <a:xfrm>
            <a:off x="4646270" y="808224"/>
            <a:ext cx="397102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최대 인원에 따라 접근이 불가능하게 막는 기능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en-US" altLang="ko-KR" dirty="0" smtClean="0">
                <a:latin typeface="맑은 고딕"/>
                <a:ea typeface="맑은 고딕"/>
              </a:rPr>
              <a:t>Controller</a:t>
            </a:r>
            <a:r>
              <a:rPr lang="ko-KR" altLang="en-US" dirty="0" smtClean="0">
                <a:latin typeface="맑은 고딕"/>
                <a:ea typeface="맑은 고딕"/>
              </a:rPr>
              <a:t>와 </a:t>
            </a:r>
            <a:r>
              <a:rPr lang="en-US" altLang="ko-KR" dirty="0" err="1" smtClean="0">
                <a:latin typeface="맑은 고딕"/>
                <a:ea typeface="맑은 고딕"/>
              </a:rPr>
              <a:t>dao</a:t>
            </a:r>
            <a:r>
              <a:rPr lang="ko-KR" altLang="en-US" dirty="0" smtClean="0">
                <a:latin typeface="맑은 고딕"/>
                <a:ea typeface="맑은 고딕"/>
              </a:rPr>
              <a:t>를 통해 정보를 받아오고</a:t>
            </a:r>
            <a:r>
              <a:rPr lang="en-US" altLang="ko-KR" dirty="0" smtClean="0">
                <a:latin typeface="맑은 고딕"/>
                <a:ea typeface="맑은 고딕"/>
              </a:rPr>
              <a:t>,</a:t>
            </a:r>
            <a:br>
              <a:rPr lang="en-US" altLang="ko-KR" dirty="0" smtClean="0">
                <a:latin typeface="맑은 고딕"/>
                <a:ea typeface="맑은 고딕"/>
              </a:rPr>
            </a:br>
            <a:r>
              <a:rPr lang="en-US" altLang="ko-KR" dirty="0" smtClean="0">
                <a:latin typeface="맑은 고딕"/>
                <a:ea typeface="맑은 고딕"/>
              </a:rPr>
              <a:t>Ajax</a:t>
            </a:r>
            <a:r>
              <a:rPr lang="ko-KR" altLang="en-US" dirty="0" smtClean="0">
                <a:latin typeface="맑은 고딕"/>
                <a:ea typeface="맑은 고딕"/>
              </a:rPr>
              <a:t>를 활용해 실시간으로 비교</a:t>
            </a:r>
            <a:endParaRPr lang="en-US" altLang="ko-KR" dirty="0" smtClean="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653" y="1611608"/>
            <a:ext cx="4119347" cy="18730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652" y="3647042"/>
            <a:ext cx="4119347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1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0" name="Google Shape;2460;p55"/>
          <p:cNvGrpSpPr/>
          <p:nvPr/>
        </p:nvGrpSpPr>
        <p:grpSpPr>
          <a:xfrm>
            <a:off x="-1092835" y="3484615"/>
            <a:ext cx="1661421" cy="1340755"/>
            <a:chOff x="7048175" y="3773750"/>
            <a:chExt cx="1264015" cy="1020051"/>
          </a:xfrm>
        </p:grpSpPr>
        <p:sp>
          <p:nvSpPr>
            <p:cNvPr id="2461" name="Google Shape;2461;p55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501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5676" y="553164"/>
            <a:ext cx="4229418" cy="4465856"/>
          </a:xfrm>
          <a:prstGeom prst="rect">
            <a:avLst/>
          </a:prstGeom>
          <a:noFill/>
        </p:spPr>
      </p:pic>
      <p:sp>
        <p:nvSpPr>
          <p:cNvPr id="2502" name="가로 글상자 2501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 dirty="0" smtClean="0">
                <a:latin typeface="한컴 윤고딕 240"/>
                <a:ea typeface="한컴 윤고딕 240"/>
              </a:rPr>
              <a:t>상세 정보</a:t>
            </a:r>
            <a:endParaRPr lang="ko-KR" altLang="en-US" sz="2600" b="1" dirty="0">
              <a:latin typeface="한컴 윤고딕 240"/>
              <a:ea typeface="한컴 윤고딕 240"/>
            </a:endParaRPr>
          </a:p>
        </p:txBody>
      </p:sp>
      <p:sp>
        <p:nvSpPr>
          <p:cNvPr id="18" name="가로 글상자 2053"/>
          <p:cNvSpPr txBox="1"/>
          <p:nvPr/>
        </p:nvSpPr>
        <p:spPr>
          <a:xfrm>
            <a:off x="4583817" y="808224"/>
            <a:ext cx="403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이미 종료된 계획에 접근하지 못하게 막는 기능</a:t>
            </a:r>
            <a:endParaRPr lang="en-US" altLang="ko-KR" dirty="0" smtClean="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53" y="702945"/>
            <a:ext cx="3996664" cy="2713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49" y="2108178"/>
            <a:ext cx="4028899" cy="9255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949" y="3166037"/>
            <a:ext cx="4133238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p69"/>
          <p:cNvGrpSpPr/>
          <p:nvPr/>
        </p:nvGrpSpPr>
        <p:grpSpPr>
          <a:xfrm>
            <a:off x="713097" y="3919670"/>
            <a:ext cx="911154" cy="1001650"/>
            <a:chOff x="4970475" y="3168535"/>
            <a:chExt cx="449952" cy="494617"/>
          </a:xfrm>
        </p:grpSpPr>
        <p:sp>
          <p:nvSpPr>
            <p:cNvPr id="3338" name="Google Shape;3338;p69"/>
            <p:cNvSpPr/>
            <p:nvPr/>
          </p:nvSpPr>
          <p:spPr>
            <a:xfrm>
              <a:off x="5086690" y="3556139"/>
              <a:ext cx="217525" cy="107014"/>
            </a:xfrm>
            <a:custGeom>
              <a:avLst/>
              <a:gdLst/>
              <a:ahLst/>
              <a:cxnLst/>
              <a:rect l="l" t="t" r="r" b="b"/>
              <a:pathLst>
                <a:path w="33517" h="16489" extrusionOk="0">
                  <a:moveTo>
                    <a:pt x="27431" y="0"/>
                  </a:moveTo>
                  <a:cubicBezTo>
                    <a:pt x="27301" y="0"/>
                    <a:pt x="27169" y="22"/>
                    <a:pt x="27040" y="70"/>
                  </a:cubicBezTo>
                  <a:cubicBezTo>
                    <a:pt x="26456" y="272"/>
                    <a:pt x="26159" y="915"/>
                    <a:pt x="26373" y="1499"/>
                  </a:cubicBezTo>
                  <a:lnTo>
                    <a:pt x="30969" y="13774"/>
                  </a:lnTo>
                  <a:cubicBezTo>
                    <a:pt x="31005" y="13881"/>
                    <a:pt x="30993" y="14000"/>
                    <a:pt x="30921" y="14107"/>
                  </a:cubicBezTo>
                  <a:cubicBezTo>
                    <a:pt x="30850" y="14191"/>
                    <a:pt x="30743" y="14250"/>
                    <a:pt x="30624" y="14250"/>
                  </a:cubicBezTo>
                  <a:lnTo>
                    <a:pt x="2882" y="14250"/>
                  </a:lnTo>
                  <a:cubicBezTo>
                    <a:pt x="2763" y="14250"/>
                    <a:pt x="2656" y="14202"/>
                    <a:pt x="2584" y="14107"/>
                  </a:cubicBezTo>
                  <a:cubicBezTo>
                    <a:pt x="2513" y="14000"/>
                    <a:pt x="2501" y="13869"/>
                    <a:pt x="2549" y="13762"/>
                  </a:cubicBezTo>
                  <a:lnTo>
                    <a:pt x="7073" y="1665"/>
                  </a:lnTo>
                  <a:cubicBezTo>
                    <a:pt x="7287" y="1082"/>
                    <a:pt x="6990" y="439"/>
                    <a:pt x="6406" y="236"/>
                  </a:cubicBezTo>
                  <a:cubicBezTo>
                    <a:pt x="6273" y="188"/>
                    <a:pt x="6137" y="165"/>
                    <a:pt x="6003" y="165"/>
                  </a:cubicBezTo>
                  <a:cubicBezTo>
                    <a:pt x="5543" y="165"/>
                    <a:pt x="5117" y="439"/>
                    <a:pt x="4942" y="891"/>
                  </a:cubicBezTo>
                  <a:lnTo>
                    <a:pt x="417" y="12988"/>
                  </a:lnTo>
                  <a:cubicBezTo>
                    <a:pt x="1" y="14107"/>
                    <a:pt x="417" y="15381"/>
                    <a:pt x="1418" y="16036"/>
                  </a:cubicBezTo>
                  <a:cubicBezTo>
                    <a:pt x="1858" y="16334"/>
                    <a:pt x="2382" y="16488"/>
                    <a:pt x="2918" y="16488"/>
                  </a:cubicBezTo>
                  <a:lnTo>
                    <a:pt x="30600" y="16488"/>
                  </a:lnTo>
                  <a:cubicBezTo>
                    <a:pt x="31136" y="16488"/>
                    <a:pt x="31648" y="16334"/>
                    <a:pt x="32100" y="16048"/>
                  </a:cubicBezTo>
                  <a:cubicBezTo>
                    <a:pt x="33100" y="15381"/>
                    <a:pt x="33517" y="14119"/>
                    <a:pt x="33100" y="13000"/>
                  </a:cubicBezTo>
                  <a:lnTo>
                    <a:pt x="28492" y="725"/>
                  </a:lnTo>
                  <a:cubicBezTo>
                    <a:pt x="28325" y="279"/>
                    <a:pt x="27891" y="0"/>
                    <a:pt x="274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9"/>
            <p:cNvSpPr/>
            <p:nvPr/>
          </p:nvSpPr>
          <p:spPr>
            <a:xfrm>
              <a:off x="5030059" y="3228690"/>
              <a:ext cx="330802" cy="329822"/>
            </a:xfrm>
            <a:custGeom>
              <a:avLst/>
              <a:gdLst/>
              <a:ahLst/>
              <a:cxnLst/>
              <a:rect l="l" t="t" r="r" b="b"/>
              <a:pathLst>
                <a:path w="50971" h="50820" extrusionOk="0">
                  <a:moveTo>
                    <a:pt x="25507" y="0"/>
                  </a:moveTo>
                  <a:cubicBezTo>
                    <a:pt x="25467" y="0"/>
                    <a:pt x="25425" y="2"/>
                    <a:pt x="25384" y="7"/>
                  </a:cubicBezTo>
                  <a:cubicBezTo>
                    <a:pt x="24812" y="90"/>
                    <a:pt x="24395" y="590"/>
                    <a:pt x="24407" y="1162"/>
                  </a:cubicBezTo>
                  <a:lnTo>
                    <a:pt x="24407" y="22771"/>
                  </a:lnTo>
                  <a:lnTo>
                    <a:pt x="8215" y="6567"/>
                  </a:lnTo>
                  <a:cubicBezTo>
                    <a:pt x="7994" y="6347"/>
                    <a:pt x="7703" y="6237"/>
                    <a:pt x="7411" y="6237"/>
                  </a:cubicBezTo>
                  <a:cubicBezTo>
                    <a:pt x="7119" y="6237"/>
                    <a:pt x="6828" y="6347"/>
                    <a:pt x="6607" y="6567"/>
                  </a:cubicBezTo>
                  <a:cubicBezTo>
                    <a:pt x="6167" y="7008"/>
                    <a:pt x="6167" y="7722"/>
                    <a:pt x="6607" y="8174"/>
                  </a:cubicBezTo>
                  <a:lnTo>
                    <a:pt x="22812" y="24379"/>
                  </a:lnTo>
                  <a:lnTo>
                    <a:pt x="1202" y="24379"/>
                  </a:lnTo>
                  <a:cubicBezTo>
                    <a:pt x="1195" y="24379"/>
                    <a:pt x="1188" y="24379"/>
                    <a:pt x="1182" y="24379"/>
                  </a:cubicBezTo>
                  <a:cubicBezTo>
                    <a:pt x="513" y="24379"/>
                    <a:pt x="0" y="24957"/>
                    <a:pt x="71" y="25629"/>
                  </a:cubicBezTo>
                  <a:cubicBezTo>
                    <a:pt x="153" y="26192"/>
                    <a:pt x="640" y="26605"/>
                    <a:pt x="1213" y="26605"/>
                  </a:cubicBezTo>
                  <a:cubicBezTo>
                    <a:pt x="1221" y="26605"/>
                    <a:pt x="1230" y="26605"/>
                    <a:pt x="1238" y="26605"/>
                  </a:cubicBezTo>
                  <a:lnTo>
                    <a:pt x="22705" y="26605"/>
                  </a:lnTo>
                  <a:lnTo>
                    <a:pt x="7107" y="42214"/>
                  </a:lnTo>
                  <a:cubicBezTo>
                    <a:pt x="6667" y="42655"/>
                    <a:pt x="6667" y="43369"/>
                    <a:pt x="7107" y="43810"/>
                  </a:cubicBezTo>
                  <a:cubicBezTo>
                    <a:pt x="7328" y="44030"/>
                    <a:pt x="7619" y="44140"/>
                    <a:pt x="7911" y="44140"/>
                  </a:cubicBezTo>
                  <a:cubicBezTo>
                    <a:pt x="8203" y="44140"/>
                    <a:pt x="8495" y="44030"/>
                    <a:pt x="8715" y="43810"/>
                  </a:cubicBezTo>
                  <a:lnTo>
                    <a:pt x="24407" y="28117"/>
                  </a:lnTo>
                  <a:lnTo>
                    <a:pt x="24407" y="49656"/>
                  </a:lnTo>
                  <a:cubicBezTo>
                    <a:pt x="24395" y="50239"/>
                    <a:pt x="24812" y="50727"/>
                    <a:pt x="25384" y="50811"/>
                  </a:cubicBezTo>
                  <a:cubicBezTo>
                    <a:pt x="25431" y="50816"/>
                    <a:pt x="25479" y="50819"/>
                    <a:pt x="25525" y="50819"/>
                  </a:cubicBezTo>
                  <a:cubicBezTo>
                    <a:pt x="26142" y="50819"/>
                    <a:pt x="26646" y="50322"/>
                    <a:pt x="26646" y="49691"/>
                  </a:cubicBezTo>
                  <a:lnTo>
                    <a:pt x="26646" y="28201"/>
                  </a:lnTo>
                  <a:lnTo>
                    <a:pt x="42100" y="43667"/>
                  </a:lnTo>
                  <a:cubicBezTo>
                    <a:pt x="42322" y="43900"/>
                    <a:pt x="42616" y="44017"/>
                    <a:pt x="42911" y="44017"/>
                  </a:cubicBezTo>
                  <a:cubicBezTo>
                    <a:pt x="43202" y="44017"/>
                    <a:pt x="43494" y="43903"/>
                    <a:pt x="43719" y="43679"/>
                  </a:cubicBezTo>
                  <a:cubicBezTo>
                    <a:pt x="44172" y="43238"/>
                    <a:pt x="44160" y="42512"/>
                    <a:pt x="43707" y="42071"/>
                  </a:cubicBezTo>
                  <a:lnTo>
                    <a:pt x="28241" y="26605"/>
                  </a:lnTo>
                  <a:lnTo>
                    <a:pt x="49779" y="26605"/>
                  </a:lnTo>
                  <a:cubicBezTo>
                    <a:pt x="50446" y="26605"/>
                    <a:pt x="50970" y="26022"/>
                    <a:pt x="50899" y="25355"/>
                  </a:cubicBezTo>
                  <a:cubicBezTo>
                    <a:pt x="50816" y="24791"/>
                    <a:pt x="50329" y="24378"/>
                    <a:pt x="49768" y="24378"/>
                  </a:cubicBezTo>
                  <a:cubicBezTo>
                    <a:pt x="49760" y="24378"/>
                    <a:pt x="49752" y="24379"/>
                    <a:pt x="49744" y="24379"/>
                  </a:cubicBezTo>
                  <a:lnTo>
                    <a:pt x="28146" y="24379"/>
                  </a:lnTo>
                  <a:lnTo>
                    <a:pt x="44660" y="7853"/>
                  </a:lnTo>
                  <a:cubicBezTo>
                    <a:pt x="45124" y="7412"/>
                    <a:pt x="45136" y="6674"/>
                    <a:pt x="44684" y="6222"/>
                  </a:cubicBezTo>
                  <a:cubicBezTo>
                    <a:pt x="44462" y="6000"/>
                    <a:pt x="44171" y="5890"/>
                    <a:pt x="43881" y="5890"/>
                  </a:cubicBezTo>
                  <a:cubicBezTo>
                    <a:pt x="43579" y="5890"/>
                    <a:pt x="43277" y="6009"/>
                    <a:pt x="43052" y="6246"/>
                  </a:cubicBezTo>
                  <a:lnTo>
                    <a:pt x="26646" y="22676"/>
                  </a:lnTo>
                  <a:lnTo>
                    <a:pt x="26646" y="1138"/>
                  </a:lnTo>
                  <a:cubicBezTo>
                    <a:pt x="26646" y="501"/>
                    <a:pt x="26132" y="0"/>
                    <a:pt x="25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9"/>
            <p:cNvSpPr/>
            <p:nvPr/>
          </p:nvSpPr>
          <p:spPr>
            <a:xfrm>
              <a:off x="4999686" y="3197746"/>
              <a:ext cx="391542" cy="392158"/>
            </a:xfrm>
            <a:custGeom>
              <a:avLst/>
              <a:gdLst/>
              <a:ahLst/>
              <a:cxnLst/>
              <a:rect l="l" t="t" r="r" b="b"/>
              <a:pathLst>
                <a:path w="60330" h="60425" extrusionOk="0">
                  <a:moveTo>
                    <a:pt x="30171" y="4275"/>
                  </a:moveTo>
                  <a:lnTo>
                    <a:pt x="30171" y="4286"/>
                  </a:lnTo>
                  <a:cubicBezTo>
                    <a:pt x="44446" y="4286"/>
                    <a:pt x="56067" y="15919"/>
                    <a:pt x="56067" y="30218"/>
                  </a:cubicBezTo>
                  <a:cubicBezTo>
                    <a:pt x="56067" y="44518"/>
                    <a:pt x="44446" y="56162"/>
                    <a:pt x="30171" y="56162"/>
                  </a:cubicBezTo>
                  <a:cubicBezTo>
                    <a:pt x="15895" y="56162"/>
                    <a:pt x="4275" y="44530"/>
                    <a:pt x="4275" y="30218"/>
                  </a:cubicBezTo>
                  <a:cubicBezTo>
                    <a:pt x="4275" y="15919"/>
                    <a:pt x="15883" y="4275"/>
                    <a:pt x="30171" y="4275"/>
                  </a:cubicBezTo>
                  <a:close/>
                  <a:moveTo>
                    <a:pt x="30171" y="0"/>
                  </a:moveTo>
                  <a:cubicBezTo>
                    <a:pt x="13538" y="0"/>
                    <a:pt x="0" y="13550"/>
                    <a:pt x="0" y="30218"/>
                  </a:cubicBezTo>
                  <a:cubicBezTo>
                    <a:pt x="0" y="46875"/>
                    <a:pt x="13538" y="60424"/>
                    <a:pt x="30171" y="60424"/>
                  </a:cubicBezTo>
                  <a:cubicBezTo>
                    <a:pt x="46792" y="60424"/>
                    <a:pt x="60329" y="46875"/>
                    <a:pt x="60329" y="30218"/>
                  </a:cubicBezTo>
                  <a:cubicBezTo>
                    <a:pt x="60329" y="13550"/>
                    <a:pt x="46804" y="0"/>
                    <a:pt x="30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9"/>
            <p:cNvSpPr/>
            <p:nvPr/>
          </p:nvSpPr>
          <p:spPr>
            <a:xfrm>
              <a:off x="5130659" y="3329024"/>
              <a:ext cx="129670" cy="129670"/>
            </a:xfrm>
            <a:custGeom>
              <a:avLst/>
              <a:gdLst/>
              <a:ahLst/>
              <a:cxnLst/>
              <a:rect l="l" t="t" r="r" b="b"/>
              <a:pathLst>
                <a:path w="19980" h="19980" extrusionOk="0">
                  <a:moveTo>
                    <a:pt x="9990" y="1"/>
                  </a:moveTo>
                  <a:cubicBezTo>
                    <a:pt x="4465" y="1"/>
                    <a:pt x="0" y="4478"/>
                    <a:pt x="0" y="9990"/>
                  </a:cubicBezTo>
                  <a:cubicBezTo>
                    <a:pt x="0" y="15515"/>
                    <a:pt x="4465" y="19980"/>
                    <a:pt x="9990" y="19980"/>
                  </a:cubicBezTo>
                  <a:cubicBezTo>
                    <a:pt x="15502" y="19980"/>
                    <a:pt x="19979" y="15515"/>
                    <a:pt x="19979" y="9990"/>
                  </a:cubicBezTo>
                  <a:cubicBezTo>
                    <a:pt x="19979" y="4478"/>
                    <a:pt x="15502" y="1"/>
                    <a:pt x="9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9"/>
            <p:cNvSpPr/>
            <p:nvPr/>
          </p:nvSpPr>
          <p:spPr>
            <a:xfrm>
              <a:off x="5160739" y="3367795"/>
              <a:ext cx="60720" cy="52030"/>
            </a:xfrm>
            <a:custGeom>
              <a:avLst/>
              <a:gdLst/>
              <a:ahLst/>
              <a:cxnLst/>
              <a:rect l="l" t="t" r="r" b="b"/>
              <a:pathLst>
                <a:path w="9356" h="8017" extrusionOk="0">
                  <a:moveTo>
                    <a:pt x="5316" y="1"/>
                  </a:moveTo>
                  <a:cubicBezTo>
                    <a:pt x="4330" y="1"/>
                    <a:pt x="3326" y="366"/>
                    <a:pt x="2509" y="1183"/>
                  </a:cubicBezTo>
                  <a:cubicBezTo>
                    <a:pt x="0" y="3703"/>
                    <a:pt x="1778" y="8017"/>
                    <a:pt x="5340" y="8017"/>
                  </a:cubicBezTo>
                  <a:cubicBezTo>
                    <a:pt x="5345" y="8017"/>
                    <a:pt x="5350" y="8017"/>
                    <a:pt x="5355" y="8017"/>
                  </a:cubicBezTo>
                  <a:cubicBezTo>
                    <a:pt x="7557" y="8017"/>
                    <a:pt x="9355" y="6231"/>
                    <a:pt x="9355" y="4016"/>
                  </a:cubicBezTo>
                  <a:cubicBezTo>
                    <a:pt x="9355" y="1600"/>
                    <a:pt x="7377" y="1"/>
                    <a:pt x="5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9"/>
            <p:cNvSpPr/>
            <p:nvPr/>
          </p:nvSpPr>
          <p:spPr>
            <a:xfrm>
              <a:off x="5153295" y="3168535"/>
              <a:ext cx="84312" cy="84389"/>
            </a:xfrm>
            <a:custGeom>
              <a:avLst/>
              <a:gdLst/>
              <a:ahLst/>
              <a:cxnLst/>
              <a:rect l="l" t="t" r="r" b="b"/>
              <a:pathLst>
                <a:path w="12991" h="13003" extrusionOk="0">
                  <a:moveTo>
                    <a:pt x="6502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502" y="13002"/>
                  </a:cubicBezTo>
                  <a:cubicBezTo>
                    <a:pt x="10086" y="13002"/>
                    <a:pt x="12991" y="10097"/>
                    <a:pt x="12991" y="6501"/>
                  </a:cubicBezTo>
                  <a:cubicBezTo>
                    <a:pt x="12991" y="2906"/>
                    <a:pt x="10086" y="1"/>
                    <a:pt x="6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9"/>
            <p:cNvSpPr/>
            <p:nvPr/>
          </p:nvSpPr>
          <p:spPr>
            <a:xfrm>
              <a:off x="5153295" y="3534800"/>
              <a:ext cx="84312" cy="84383"/>
            </a:xfrm>
            <a:custGeom>
              <a:avLst/>
              <a:gdLst/>
              <a:ahLst/>
              <a:cxnLst/>
              <a:rect l="l" t="t" r="r" b="b"/>
              <a:pathLst>
                <a:path w="12991" h="13002" extrusionOk="0">
                  <a:moveTo>
                    <a:pt x="6502" y="0"/>
                  </a:moveTo>
                  <a:cubicBezTo>
                    <a:pt x="2906" y="0"/>
                    <a:pt x="1" y="2917"/>
                    <a:pt x="1" y="6501"/>
                  </a:cubicBezTo>
                  <a:cubicBezTo>
                    <a:pt x="1" y="10097"/>
                    <a:pt x="2906" y="13002"/>
                    <a:pt x="6502" y="13002"/>
                  </a:cubicBezTo>
                  <a:cubicBezTo>
                    <a:pt x="10086" y="13002"/>
                    <a:pt x="12991" y="10097"/>
                    <a:pt x="12991" y="6501"/>
                  </a:cubicBezTo>
                  <a:cubicBezTo>
                    <a:pt x="12991" y="2917"/>
                    <a:pt x="10086" y="0"/>
                    <a:pt x="6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9"/>
            <p:cNvSpPr/>
            <p:nvPr/>
          </p:nvSpPr>
          <p:spPr>
            <a:xfrm>
              <a:off x="5336200" y="3351668"/>
              <a:ext cx="84227" cy="84389"/>
            </a:xfrm>
            <a:custGeom>
              <a:avLst/>
              <a:gdLst/>
              <a:ahLst/>
              <a:cxnLst/>
              <a:rect l="l" t="t" r="r" b="b"/>
              <a:pathLst>
                <a:path w="12978" h="13003" extrusionOk="0">
                  <a:moveTo>
                    <a:pt x="6489" y="0"/>
                  </a:moveTo>
                  <a:cubicBezTo>
                    <a:pt x="2905" y="0"/>
                    <a:pt x="0" y="2906"/>
                    <a:pt x="0" y="6501"/>
                  </a:cubicBezTo>
                  <a:cubicBezTo>
                    <a:pt x="0" y="10097"/>
                    <a:pt x="2905" y="13002"/>
                    <a:pt x="6489" y="13002"/>
                  </a:cubicBezTo>
                  <a:cubicBezTo>
                    <a:pt x="10073" y="13002"/>
                    <a:pt x="12978" y="10097"/>
                    <a:pt x="12978" y="6501"/>
                  </a:cubicBezTo>
                  <a:cubicBezTo>
                    <a:pt x="12978" y="2906"/>
                    <a:pt x="10073" y="0"/>
                    <a:pt x="6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9"/>
            <p:cNvSpPr/>
            <p:nvPr/>
          </p:nvSpPr>
          <p:spPr>
            <a:xfrm>
              <a:off x="4970475" y="3351668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0"/>
                  </a:moveTo>
                  <a:cubicBezTo>
                    <a:pt x="2906" y="0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6"/>
                    <a:pt x="10073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9"/>
            <p:cNvSpPr/>
            <p:nvPr/>
          </p:nvSpPr>
          <p:spPr>
            <a:xfrm>
              <a:off x="5282646" y="3222162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4" y="13002"/>
                    <a:pt x="12979" y="10097"/>
                    <a:pt x="12979" y="6501"/>
                  </a:cubicBezTo>
                  <a:cubicBezTo>
                    <a:pt x="12979" y="2906"/>
                    <a:pt x="10074" y="1"/>
                    <a:pt x="6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9"/>
            <p:cNvSpPr/>
            <p:nvPr/>
          </p:nvSpPr>
          <p:spPr>
            <a:xfrm>
              <a:off x="5024023" y="3481174"/>
              <a:ext cx="84234" cy="84383"/>
            </a:xfrm>
            <a:custGeom>
              <a:avLst/>
              <a:gdLst/>
              <a:ahLst/>
              <a:cxnLst/>
              <a:rect l="l" t="t" r="r" b="b"/>
              <a:pathLst>
                <a:path w="12979" h="13002" extrusionOk="0">
                  <a:moveTo>
                    <a:pt x="6490" y="0"/>
                  </a:moveTo>
                  <a:cubicBezTo>
                    <a:pt x="2906" y="0"/>
                    <a:pt x="1" y="2905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5"/>
                    <a:pt x="10073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5282646" y="3481174"/>
              <a:ext cx="84234" cy="84383"/>
            </a:xfrm>
            <a:custGeom>
              <a:avLst/>
              <a:gdLst/>
              <a:ahLst/>
              <a:cxnLst/>
              <a:rect l="l" t="t" r="r" b="b"/>
              <a:pathLst>
                <a:path w="12979" h="13002" extrusionOk="0">
                  <a:moveTo>
                    <a:pt x="6490" y="0"/>
                  </a:moveTo>
                  <a:cubicBezTo>
                    <a:pt x="2906" y="0"/>
                    <a:pt x="1" y="2905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4" y="13002"/>
                    <a:pt x="12979" y="10097"/>
                    <a:pt x="12979" y="6501"/>
                  </a:cubicBezTo>
                  <a:cubicBezTo>
                    <a:pt x="12979" y="2905"/>
                    <a:pt x="10074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5024023" y="3222162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6"/>
                    <a:pt x="10073" y="1"/>
                    <a:pt x="6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1" name="Google Shape;3351;p69"/>
          <p:cNvGrpSpPr/>
          <p:nvPr/>
        </p:nvGrpSpPr>
        <p:grpSpPr>
          <a:xfrm flipH="1">
            <a:off x="-449142" y="3858339"/>
            <a:ext cx="1329744" cy="999650"/>
            <a:chOff x="7048175" y="3773750"/>
            <a:chExt cx="1264015" cy="1020051"/>
          </a:xfrm>
        </p:grpSpPr>
        <p:sp>
          <p:nvSpPr>
            <p:cNvPr id="3352" name="Google Shape;3352;p69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5" name="Google Shape;3355;p69"/>
          <p:cNvGrpSpPr/>
          <p:nvPr/>
        </p:nvGrpSpPr>
        <p:grpSpPr>
          <a:xfrm flipH="1">
            <a:off x="1555329" y="4364749"/>
            <a:ext cx="428801" cy="589453"/>
            <a:chOff x="4917188" y="4160225"/>
            <a:chExt cx="535800" cy="790575"/>
          </a:xfrm>
        </p:grpSpPr>
        <p:sp>
          <p:nvSpPr>
            <p:cNvPr id="3356" name="Google Shape;3356;p69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9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9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9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Picture 2" descr="모니터, 화면, 컴퓨터, 하드웨어, 전자 제품, 기술, 장비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4296" y="553164"/>
            <a:ext cx="4229418" cy="4465856"/>
          </a:xfrm>
          <a:prstGeom prst="rect">
            <a:avLst/>
          </a:prstGeom>
          <a:noFill/>
        </p:spPr>
      </p:pic>
      <p:sp>
        <p:nvSpPr>
          <p:cNvPr id="35" name="가로 글상자 2052"/>
          <p:cNvSpPr txBox="1"/>
          <p:nvPr/>
        </p:nvSpPr>
        <p:spPr>
          <a:xfrm>
            <a:off x="6889484" y="211565"/>
            <a:ext cx="1761328" cy="49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 dirty="0" smtClean="0">
                <a:latin typeface="한컴 윤고딕 240"/>
                <a:ea typeface="한컴 윤고딕 240"/>
              </a:rPr>
              <a:t>이건 어때</a:t>
            </a:r>
            <a:endParaRPr lang="ko-KR" altLang="en-US" sz="2600" b="1" dirty="0">
              <a:latin typeface="한컴 윤고딕 240"/>
              <a:ea typeface="한컴 윤고딕 240"/>
            </a:endParaRPr>
          </a:p>
        </p:txBody>
      </p:sp>
      <p:sp>
        <p:nvSpPr>
          <p:cNvPr id="36" name="가로 글상자 2053"/>
          <p:cNvSpPr txBox="1"/>
          <p:nvPr/>
        </p:nvSpPr>
        <p:spPr>
          <a:xfrm>
            <a:off x="5808447" y="808224"/>
            <a:ext cx="280884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한국관광공사 </a:t>
            </a:r>
            <a:r>
              <a:rPr lang="en-US" altLang="ko-KR" dirty="0" smtClean="0">
                <a:latin typeface="맑은 고딕"/>
                <a:ea typeface="맑은 고딕"/>
              </a:rPr>
              <a:t>API</a:t>
            </a:r>
            <a:r>
              <a:rPr lang="ko-KR" altLang="en-US" dirty="0" smtClean="0">
                <a:latin typeface="맑은 고딕"/>
                <a:ea typeface="맑은 고딕"/>
              </a:rPr>
              <a:t>를 활용한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여행지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</a:rPr>
              <a:t>숙박업소 등 여행 관련한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정보를 추천해주는 게시판</a:t>
            </a:r>
            <a:endParaRPr lang="en-US" altLang="ko-KR" dirty="0" smtClean="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33" y="1546888"/>
            <a:ext cx="3785901" cy="26977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248" y="1550895"/>
            <a:ext cx="3764785" cy="3262070"/>
          </a:xfrm>
          <a:prstGeom prst="rect">
            <a:avLst/>
          </a:prstGeom>
        </p:spPr>
      </p:pic>
      <p:sp>
        <p:nvSpPr>
          <p:cNvPr id="43" name="가로 글상자 2053"/>
          <p:cNvSpPr txBox="1"/>
          <p:nvPr/>
        </p:nvSpPr>
        <p:spPr>
          <a:xfrm>
            <a:off x="5592042" y="941115"/>
            <a:ext cx="3025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dirty="0" smtClean="0">
                <a:latin typeface="맑은 고딕"/>
                <a:ea typeface="맑은 고딕"/>
              </a:rPr>
              <a:t>AJAX</a:t>
            </a:r>
            <a:r>
              <a:rPr lang="ko-KR" altLang="en-US" dirty="0" smtClean="0">
                <a:latin typeface="맑은 고딕"/>
                <a:ea typeface="맑은 고딕"/>
              </a:rPr>
              <a:t>와 </a:t>
            </a:r>
            <a:r>
              <a:rPr lang="en-US" altLang="ko-KR" dirty="0" smtClean="0">
                <a:latin typeface="맑은 고딕"/>
                <a:ea typeface="맑은 고딕"/>
              </a:rPr>
              <a:t>API</a:t>
            </a:r>
            <a:r>
              <a:rPr lang="ko-KR" altLang="en-US" dirty="0" smtClean="0">
                <a:latin typeface="맑은 고딕"/>
                <a:ea typeface="맑은 고딕"/>
              </a:rPr>
              <a:t>를 추가적으로 활용하여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0" algn="r">
              <a:defRPr/>
            </a:pPr>
            <a:r>
              <a:rPr lang="ko-KR" altLang="en-US" dirty="0" smtClean="0">
                <a:latin typeface="맑은 고딕"/>
                <a:ea typeface="맑은 고딕"/>
              </a:rPr>
              <a:t>카테고리에 따른 검색을 활성화</a:t>
            </a:r>
            <a:endParaRPr lang="en-US" altLang="ko-KR" dirty="0" smtClean="0"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377" y="1546888"/>
            <a:ext cx="3822916" cy="31598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666" y="715396"/>
            <a:ext cx="4034021" cy="2736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25" y="715396"/>
            <a:ext cx="4067461" cy="27364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24" y="702945"/>
            <a:ext cx="4067461" cy="27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1" name="Google Shape;3331;p69"/>
          <p:cNvGrpSpPr/>
          <p:nvPr/>
        </p:nvGrpSpPr>
        <p:grpSpPr>
          <a:xfrm>
            <a:off x="2961056" y="872929"/>
            <a:ext cx="6069835" cy="3627408"/>
            <a:chOff x="4025611" y="1280589"/>
            <a:chExt cx="4206507" cy="2945557"/>
          </a:xfrm>
        </p:grpSpPr>
        <p:sp>
          <p:nvSpPr>
            <p:cNvPr id="3332" name="Google Shape;3332;p69"/>
            <p:cNvSpPr/>
            <p:nvPr/>
          </p:nvSpPr>
          <p:spPr>
            <a:xfrm>
              <a:off x="5648696" y="3708871"/>
              <a:ext cx="1097544" cy="517261"/>
            </a:xfrm>
            <a:custGeom>
              <a:avLst/>
              <a:gdLst/>
              <a:ahLst/>
              <a:cxnLst/>
              <a:rect l="l" t="t" r="r" b="b"/>
              <a:pathLst>
                <a:path w="40455" h="19066" extrusionOk="0">
                  <a:moveTo>
                    <a:pt x="4340" y="0"/>
                  </a:moveTo>
                  <a:lnTo>
                    <a:pt x="3472" y="3803"/>
                  </a:lnTo>
                  <a:lnTo>
                    <a:pt x="1" y="19066"/>
                  </a:lnTo>
                  <a:lnTo>
                    <a:pt x="40454" y="19066"/>
                  </a:lnTo>
                  <a:lnTo>
                    <a:pt x="36983" y="3803"/>
                  </a:lnTo>
                  <a:lnTo>
                    <a:pt x="361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3" name="Google Shape;3333;p69"/>
            <p:cNvSpPr/>
            <p:nvPr/>
          </p:nvSpPr>
          <p:spPr>
            <a:xfrm>
              <a:off x="5742894" y="3708871"/>
              <a:ext cx="909181" cy="103203"/>
            </a:xfrm>
            <a:custGeom>
              <a:avLst/>
              <a:gdLst/>
              <a:ahLst/>
              <a:cxnLst/>
              <a:rect l="l" t="t" r="r" b="b"/>
              <a:pathLst>
                <a:path w="33512" h="3804" extrusionOk="0">
                  <a:moveTo>
                    <a:pt x="868" y="0"/>
                  </a:moveTo>
                  <a:lnTo>
                    <a:pt x="0" y="3803"/>
                  </a:lnTo>
                  <a:lnTo>
                    <a:pt x="33511" y="3803"/>
                  </a:lnTo>
                  <a:lnTo>
                    <a:pt x="32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4" name="Google Shape;3334;p69"/>
            <p:cNvSpPr/>
            <p:nvPr/>
          </p:nvSpPr>
          <p:spPr>
            <a:xfrm>
              <a:off x="5346104" y="4078641"/>
              <a:ext cx="1702001" cy="147506"/>
            </a:xfrm>
            <a:custGeom>
              <a:avLst/>
              <a:gdLst/>
              <a:ahLst/>
              <a:cxnLst/>
              <a:rect l="l" t="t" r="r" b="b"/>
              <a:pathLst>
                <a:path w="62735" h="5437" extrusionOk="0">
                  <a:moveTo>
                    <a:pt x="2093" y="0"/>
                  </a:moveTo>
                  <a:cubicBezTo>
                    <a:pt x="945" y="0"/>
                    <a:pt x="1" y="945"/>
                    <a:pt x="1" y="2093"/>
                  </a:cubicBezTo>
                  <a:lnTo>
                    <a:pt x="1" y="3344"/>
                  </a:lnTo>
                  <a:cubicBezTo>
                    <a:pt x="1" y="4492"/>
                    <a:pt x="945" y="5437"/>
                    <a:pt x="2093" y="5437"/>
                  </a:cubicBezTo>
                  <a:lnTo>
                    <a:pt x="60642" y="5437"/>
                  </a:lnTo>
                  <a:cubicBezTo>
                    <a:pt x="61816" y="5437"/>
                    <a:pt x="62735" y="4492"/>
                    <a:pt x="62735" y="3344"/>
                  </a:cubicBezTo>
                  <a:lnTo>
                    <a:pt x="62735" y="2093"/>
                  </a:lnTo>
                  <a:cubicBezTo>
                    <a:pt x="62735" y="945"/>
                    <a:pt x="61816" y="0"/>
                    <a:pt x="60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5" name="Google Shape;3335;p69"/>
            <p:cNvSpPr/>
            <p:nvPr/>
          </p:nvSpPr>
          <p:spPr>
            <a:xfrm>
              <a:off x="5346104" y="4078641"/>
              <a:ext cx="1702001" cy="115655"/>
            </a:xfrm>
            <a:custGeom>
              <a:avLst/>
              <a:gdLst/>
              <a:ahLst/>
              <a:cxnLst/>
              <a:rect l="l" t="t" r="r" b="b"/>
              <a:pathLst>
                <a:path w="62735" h="4263" extrusionOk="0">
                  <a:moveTo>
                    <a:pt x="2093" y="0"/>
                  </a:moveTo>
                  <a:cubicBezTo>
                    <a:pt x="945" y="0"/>
                    <a:pt x="1" y="945"/>
                    <a:pt x="1" y="2093"/>
                  </a:cubicBezTo>
                  <a:lnTo>
                    <a:pt x="1" y="2170"/>
                  </a:lnTo>
                  <a:cubicBezTo>
                    <a:pt x="1" y="3318"/>
                    <a:pt x="945" y="4262"/>
                    <a:pt x="2093" y="4262"/>
                  </a:cubicBezTo>
                  <a:lnTo>
                    <a:pt x="60642" y="4262"/>
                  </a:lnTo>
                  <a:cubicBezTo>
                    <a:pt x="61816" y="4262"/>
                    <a:pt x="62735" y="3318"/>
                    <a:pt x="62735" y="2170"/>
                  </a:cubicBezTo>
                  <a:lnTo>
                    <a:pt x="62735" y="2093"/>
                  </a:lnTo>
                  <a:cubicBezTo>
                    <a:pt x="62735" y="945"/>
                    <a:pt x="61816" y="0"/>
                    <a:pt x="60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6" name="Google Shape;3336;p69"/>
            <p:cNvSpPr/>
            <p:nvPr/>
          </p:nvSpPr>
          <p:spPr>
            <a:xfrm>
              <a:off x="4025611" y="1280589"/>
              <a:ext cx="4206507" cy="2474039"/>
            </a:xfrm>
            <a:custGeom>
              <a:avLst/>
              <a:gdLst/>
              <a:ahLst/>
              <a:cxnLst/>
              <a:rect l="l" t="t" r="r" b="b"/>
              <a:pathLst>
                <a:path w="155050" h="91192" extrusionOk="0">
                  <a:moveTo>
                    <a:pt x="149026" y="3675"/>
                  </a:moveTo>
                  <a:cubicBezTo>
                    <a:pt x="150864" y="3675"/>
                    <a:pt x="152370" y="5181"/>
                    <a:pt x="152370" y="7044"/>
                  </a:cubicBezTo>
                  <a:lnTo>
                    <a:pt x="152370" y="73173"/>
                  </a:lnTo>
                  <a:cubicBezTo>
                    <a:pt x="152370" y="75011"/>
                    <a:pt x="150864" y="76516"/>
                    <a:pt x="149026" y="76516"/>
                  </a:cubicBezTo>
                  <a:lnTo>
                    <a:pt x="6024" y="76516"/>
                  </a:lnTo>
                  <a:cubicBezTo>
                    <a:pt x="4186" y="76516"/>
                    <a:pt x="2680" y="75011"/>
                    <a:pt x="2680" y="73173"/>
                  </a:cubicBezTo>
                  <a:lnTo>
                    <a:pt x="2680" y="7044"/>
                  </a:lnTo>
                  <a:cubicBezTo>
                    <a:pt x="2680" y="5181"/>
                    <a:pt x="4186" y="3675"/>
                    <a:pt x="6024" y="3675"/>
                  </a:cubicBezTo>
                  <a:close/>
                  <a:moveTo>
                    <a:pt x="5258" y="0"/>
                  </a:moveTo>
                  <a:cubicBezTo>
                    <a:pt x="2374" y="0"/>
                    <a:pt x="1" y="2374"/>
                    <a:pt x="1" y="5283"/>
                  </a:cubicBezTo>
                  <a:lnTo>
                    <a:pt x="1" y="85934"/>
                  </a:lnTo>
                  <a:cubicBezTo>
                    <a:pt x="1" y="88844"/>
                    <a:pt x="2374" y="91192"/>
                    <a:pt x="5258" y="91192"/>
                  </a:cubicBezTo>
                  <a:lnTo>
                    <a:pt x="149792" y="91192"/>
                  </a:lnTo>
                  <a:cubicBezTo>
                    <a:pt x="152702" y="91192"/>
                    <a:pt x="155050" y="88844"/>
                    <a:pt x="155050" y="85934"/>
                  </a:cubicBezTo>
                  <a:lnTo>
                    <a:pt x="155050" y="5283"/>
                  </a:lnTo>
                  <a:cubicBezTo>
                    <a:pt x="155050" y="2374"/>
                    <a:pt x="152702" y="26"/>
                    <a:pt x="149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337" name="Google Shape;3337;p69"/>
          <p:cNvGrpSpPr/>
          <p:nvPr/>
        </p:nvGrpSpPr>
        <p:grpSpPr>
          <a:xfrm>
            <a:off x="713097" y="3919670"/>
            <a:ext cx="911154" cy="1001650"/>
            <a:chOff x="4970475" y="3168535"/>
            <a:chExt cx="449952" cy="494617"/>
          </a:xfrm>
        </p:grpSpPr>
        <p:sp>
          <p:nvSpPr>
            <p:cNvPr id="3338" name="Google Shape;3338;p69"/>
            <p:cNvSpPr/>
            <p:nvPr/>
          </p:nvSpPr>
          <p:spPr>
            <a:xfrm>
              <a:off x="5086690" y="3556139"/>
              <a:ext cx="217525" cy="107014"/>
            </a:xfrm>
            <a:custGeom>
              <a:avLst/>
              <a:gdLst/>
              <a:ahLst/>
              <a:cxnLst/>
              <a:rect l="l" t="t" r="r" b="b"/>
              <a:pathLst>
                <a:path w="33517" h="16489" extrusionOk="0">
                  <a:moveTo>
                    <a:pt x="27431" y="0"/>
                  </a:moveTo>
                  <a:cubicBezTo>
                    <a:pt x="27301" y="0"/>
                    <a:pt x="27169" y="22"/>
                    <a:pt x="27040" y="70"/>
                  </a:cubicBezTo>
                  <a:cubicBezTo>
                    <a:pt x="26456" y="272"/>
                    <a:pt x="26159" y="915"/>
                    <a:pt x="26373" y="1499"/>
                  </a:cubicBezTo>
                  <a:lnTo>
                    <a:pt x="30969" y="13774"/>
                  </a:lnTo>
                  <a:cubicBezTo>
                    <a:pt x="31005" y="13881"/>
                    <a:pt x="30993" y="14000"/>
                    <a:pt x="30921" y="14107"/>
                  </a:cubicBezTo>
                  <a:cubicBezTo>
                    <a:pt x="30850" y="14191"/>
                    <a:pt x="30743" y="14250"/>
                    <a:pt x="30624" y="14250"/>
                  </a:cubicBezTo>
                  <a:lnTo>
                    <a:pt x="2882" y="14250"/>
                  </a:lnTo>
                  <a:cubicBezTo>
                    <a:pt x="2763" y="14250"/>
                    <a:pt x="2656" y="14202"/>
                    <a:pt x="2584" y="14107"/>
                  </a:cubicBezTo>
                  <a:cubicBezTo>
                    <a:pt x="2513" y="14000"/>
                    <a:pt x="2501" y="13869"/>
                    <a:pt x="2549" y="13762"/>
                  </a:cubicBezTo>
                  <a:lnTo>
                    <a:pt x="7073" y="1665"/>
                  </a:lnTo>
                  <a:cubicBezTo>
                    <a:pt x="7287" y="1082"/>
                    <a:pt x="6990" y="439"/>
                    <a:pt x="6406" y="236"/>
                  </a:cubicBezTo>
                  <a:cubicBezTo>
                    <a:pt x="6273" y="188"/>
                    <a:pt x="6137" y="165"/>
                    <a:pt x="6003" y="165"/>
                  </a:cubicBezTo>
                  <a:cubicBezTo>
                    <a:pt x="5543" y="165"/>
                    <a:pt x="5117" y="439"/>
                    <a:pt x="4942" y="891"/>
                  </a:cubicBezTo>
                  <a:lnTo>
                    <a:pt x="417" y="12988"/>
                  </a:lnTo>
                  <a:cubicBezTo>
                    <a:pt x="1" y="14107"/>
                    <a:pt x="417" y="15381"/>
                    <a:pt x="1418" y="16036"/>
                  </a:cubicBezTo>
                  <a:cubicBezTo>
                    <a:pt x="1858" y="16334"/>
                    <a:pt x="2382" y="16488"/>
                    <a:pt x="2918" y="16488"/>
                  </a:cubicBezTo>
                  <a:lnTo>
                    <a:pt x="30600" y="16488"/>
                  </a:lnTo>
                  <a:cubicBezTo>
                    <a:pt x="31136" y="16488"/>
                    <a:pt x="31648" y="16334"/>
                    <a:pt x="32100" y="16048"/>
                  </a:cubicBezTo>
                  <a:cubicBezTo>
                    <a:pt x="33100" y="15381"/>
                    <a:pt x="33517" y="14119"/>
                    <a:pt x="33100" y="13000"/>
                  </a:cubicBezTo>
                  <a:lnTo>
                    <a:pt x="28492" y="725"/>
                  </a:lnTo>
                  <a:cubicBezTo>
                    <a:pt x="28325" y="279"/>
                    <a:pt x="27891" y="0"/>
                    <a:pt x="274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9"/>
            <p:cNvSpPr/>
            <p:nvPr/>
          </p:nvSpPr>
          <p:spPr>
            <a:xfrm>
              <a:off x="5030059" y="3228690"/>
              <a:ext cx="330802" cy="329822"/>
            </a:xfrm>
            <a:custGeom>
              <a:avLst/>
              <a:gdLst/>
              <a:ahLst/>
              <a:cxnLst/>
              <a:rect l="l" t="t" r="r" b="b"/>
              <a:pathLst>
                <a:path w="50971" h="50820" extrusionOk="0">
                  <a:moveTo>
                    <a:pt x="25507" y="0"/>
                  </a:moveTo>
                  <a:cubicBezTo>
                    <a:pt x="25467" y="0"/>
                    <a:pt x="25425" y="2"/>
                    <a:pt x="25384" y="7"/>
                  </a:cubicBezTo>
                  <a:cubicBezTo>
                    <a:pt x="24812" y="90"/>
                    <a:pt x="24395" y="590"/>
                    <a:pt x="24407" y="1162"/>
                  </a:cubicBezTo>
                  <a:lnTo>
                    <a:pt x="24407" y="22771"/>
                  </a:lnTo>
                  <a:lnTo>
                    <a:pt x="8215" y="6567"/>
                  </a:lnTo>
                  <a:cubicBezTo>
                    <a:pt x="7994" y="6347"/>
                    <a:pt x="7703" y="6237"/>
                    <a:pt x="7411" y="6237"/>
                  </a:cubicBezTo>
                  <a:cubicBezTo>
                    <a:pt x="7119" y="6237"/>
                    <a:pt x="6828" y="6347"/>
                    <a:pt x="6607" y="6567"/>
                  </a:cubicBezTo>
                  <a:cubicBezTo>
                    <a:pt x="6167" y="7008"/>
                    <a:pt x="6167" y="7722"/>
                    <a:pt x="6607" y="8174"/>
                  </a:cubicBezTo>
                  <a:lnTo>
                    <a:pt x="22812" y="24379"/>
                  </a:lnTo>
                  <a:lnTo>
                    <a:pt x="1202" y="24379"/>
                  </a:lnTo>
                  <a:cubicBezTo>
                    <a:pt x="1195" y="24379"/>
                    <a:pt x="1188" y="24379"/>
                    <a:pt x="1182" y="24379"/>
                  </a:cubicBezTo>
                  <a:cubicBezTo>
                    <a:pt x="513" y="24379"/>
                    <a:pt x="0" y="24957"/>
                    <a:pt x="71" y="25629"/>
                  </a:cubicBezTo>
                  <a:cubicBezTo>
                    <a:pt x="153" y="26192"/>
                    <a:pt x="640" y="26605"/>
                    <a:pt x="1213" y="26605"/>
                  </a:cubicBezTo>
                  <a:cubicBezTo>
                    <a:pt x="1221" y="26605"/>
                    <a:pt x="1230" y="26605"/>
                    <a:pt x="1238" y="26605"/>
                  </a:cubicBezTo>
                  <a:lnTo>
                    <a:pt x="22705" y="26605"/>
                  </a:lnTo>
                  <a:lnTo>
                    <a:pt x="7107" y="42214"/>
                  </a:lnTo>
                  <a:cubicBezTo>
                    <a:pt x="6667" y="42655"/>
                    <a:pt x="6667" y="43369"/>
                    <a:pt x="7107" y="43810"/>
                  </a:cubicBezTo>
                  <a:cubicBezTo>
                    <a:pt x="7328" y="44030"/>
                    <a:pt x="7619" y="44140"/>
                    <a:pt x="7911" y="44140"/>
                  </a:cubicBezTo>
                  <a:cubicBezTo>
                    <a:pt x="8203" y="44140"/>
                    <a:pt x="8495" y="44030"/>
                    <a:pt x="8715" y="43810"/>
                  </a:cubicBezTo>
                  <a:lnTo>
                    <a:pt x="24407" y="28117"/>
                  </a:lnTo>
                  <a:lnTo>
                    <a:pt x="24407" y="49656"/>
                  </a:lnTo>
                  <a:cubicBezTo>
                    <a:pt x="24395" y="50239"/>
                    <a:pt x="24812" y="50727"/>
                    <a:pt x="25384" y="50811"/>
                  </a:cubicBezTo>
                  <a:cubicBezTo>
                    <a:pt x="25431" y="50816"/>
                    <a:pt x="25479" y="50819"/>
                    <a:pt x="25525" y="50819"/>
                  </a:cubicBezTo>
                  <a:cubicBezTo>
                    <a:pt x="26142" y="50819"/>
                    <a:pt x="26646" y="50322"/>
                    <a:pt x="26646" y="49691"/>
                  </a:cubicBezTo>
                  <a:lnTo>
                    <a:pt x="26646" y="28201"/>
                  </a:lnTo>
                  <a:lnTo>
                    <a:pt x="42100" y="43667"/>
                  </a:lnTo>
                  <a:cubicBezTo>
                    <a:pt x="42322" y="43900"/>
                    <a:pt x="42616" y="44017"/>
                    <a:pt x="42911" y="44017"/>
                  </a:cubicBezTo>
                  <a:cubicBezTo>
                    <a:pt x="43202" y="44017"/>
                    <a:pt x="43494" y="43903"/>
                    <a:pt x="43719" y="43679"/>
                  </a:cubicBezTo>
                  <a:cubicBezTo>
                    <a:pt x="44172" y="43238"/>
                    <a:pt x="44160" y="42512"/>
                    <a:pt x="43707" y="42071"/>
                  </a:cubicBezTo>
                  <a:lnTo>
                    <a:pt x="28241" y="26605"/>
                  </a:lnTo>
                  <a:lnTo>
                    <a:pt x="49779" y="26605"/>
                  </a:lnTo>
                  <a:cubicBezTo>
                    <a:pt x="50446" y="26605"/>
                    <a:pt x="50970" y="26022"/>
                    <a:pt x="50899" y="25355"/>
                  </a:cubicBezTo>
                  <a:cubicBezTo>
                    <a:pt x="50816" y="24791"/>
                    <a:pt x="50329" y="24378"/>
                    <a:pt x="49768" y="24378"/>
                  </a:cubicBezTo>
                  <a:cubicBezTo>
                    <a:pt x="49760" y="24378"/>
                    <a:pt x="49752" y="24379"/>
                    <a:pt x="49744" y="24379"/>
                  </a:cubicBezTo>
                  <a:lnTo>
                    <a:pt x="28146" y="24379"/>
                  </a:lnTo>
                  <a:lnTo>
                    <a:pt x="44660" y="7853"/>
                  </a:lnTo>
                  <a:cubicBezTo>
                    <a:pt x="45124" y="7412"/>
                    <a:pt x="45136" y="6674"/>
                    <a:pt x="44684" y="6222"/>
                  </a:cubicBezTo>
                  <a:cubicBezTo>
                    <a:pt x="44462" y="6000"/>
                    <a:pt x="44171" y="5890"/>
                    <a:pt x="43881" y="5890"/>
                  </a:cubicBezTo>
                  <a:cubicBezTo>
                    <a:pt x="43579" y="5890"/>
                    <a:pt x="43277" y="6009"/>
                    <a:pt x="43052" y="6246"/>
                  </a:cubicBezTo>
                  <a:lnTo>
                    <a:pt x="26646" y="22676"/>
                  </a:lnTo>
                  <a:lnTo>
                    <a:pt x="26646" y="1138"/>
                  </a:lnTo>
                  <a:cubicBezTo>
                    <a:pt x="26646" y="501"/>
                    <a:pt x="26132" y="0"/>
                    <a:pt x="25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9"/>
            <p:cNvSpPr/>
            <p:nvPr/>
          </p:nvSpPr>
          <p:spPr>
            <a:xfrm>
              <a:off x="4999686" y="3197746"/>
              <a:ext cx="391542" cy="392158"/>
            </a:xfrm>
            <a:custGeom>
              <a:avLst/>
              <a:gdLst/>
              <a:ahLst/>
              <a:cxnLst/>
              <a:rect l="l" t="t" r="r" b="b"/>
              <a:pathLst>
                <a:path w="60330" h="60425" extrusionOk="0">
                  <a:moveTo>
                    <a:pt x="30171" y="4275"/>
                  </a:moveTo>
                  <a:lnTo>
                    <a:pt x="30171" y="4286"/>
                  </a:lnTo>
                  <a:cubicBezTo>
                    <a:pt x="44446" y="4286"/>
                    <a:pt x="56067" y="15919"/>
                    <a:pt x="56067" y="30218"/>
                  </a:cubicBezTo>
                  <a:cubicBezTo>
                    <a:pt x="56067" y="44518"/>
                    <a:pt x="44446" y="56162"/>
                    <a:pt x="30171" y="56162"/>
                  </a:cubicBezTo>
                  <a:cubicBezTo>
                    <a:pt x="15895" y="56162"/>
                    <a:pt x="4275" y="44530"/>
                    <a:pt x="4275" y="30218"/>
                  </a:cubicBezTo>
                  <a:cubicBezTo>
                    <a:pt x="4275" y="15919"/>
                    <a:pt x="15883" y="4275"/>
                    <a:pt x="30171" y="4275"/>
                  </a:cubicBezTo>
                  <a:close/>
                  <a:moveTo>
                    <a:pt x="30171" y="0"/>
                  </a:moveTo>
                  <a:cubicBezTo>
                    <a:pt x="13538" y="0"/>
                    <a:pt x="0" y="13550"/>
                    <a:pt x="0" y="30218"/>
                  </a:cubicBezTo>
                  <a:cubicBezTo>
                    <a:pt x="0" y="46875"/>
                    <a:pt x="13538" y="60424"/>
                    <a:pt x="30171" y="60424"/>
                  </a:cubicBezTo>
                  <a:cubicBezTo>
                    <a:pt x="46792" y="60424"/>
                    <a:pt x="60329" y="46875"/>
                    <a:pt x="60329" y="30218"/>
                  </a:cubicBezTo>
                  <a:cubicBezTo>
                    <a:pt x="60329" y="13550"/>
                    <a:pt x="46804" y="0"/>
                    <a:pt x="30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9"/>
            <p:cNvSpPr/>
            <p:nvPr/>
          </p:nvSpPr>
          <p:spPr>
            <a:xfrm>
              <a:off x="5130659" y="3329024"/>
              <a:ext cx="129670" cy="129670"/>
            </a:xfrm>
            <a:custGeom>
              <a:avLst/>
              <a:gdLst/>
              <a:ahLst/>
              <a:cxnLst/>
              <a:rect l="l" t="t" r="r" b="b"/>
              <a:pathLst>
                <a:path w="19980" h="19980" extrusionOk="0">
                  <a:moveTo>
                    <a:pt x="9990" y="1"/>
                  </a:moveTo>
                  <a:cubicBezTo>
                    <a:pt x="4465" y="1"/>
                    <a:pt x="0" y="4478"/>
                    <a:pt x="0" y="9990"/>
                  </a:cubicBezTo>
                  <a:cubicBezTo>
                    <a:pt x="0" y="15515"/>
                    <a:pt x="4465" y="19980"/>
                    <a:pt x="9990" y="19980"/>
                  </a:cubicBezTo>
                  <a:cubicBezTo>
                    <a:pt x="15502" y="19980"/>
                    <a:pt x="19979" y="15515"/>
                    <a:pt x="19979" y="9990"/>
                  </a:cubicBezTo>
                  <a:cubicBezTo>
                    <a:pt x="19979" y="4478"/>
                    <a:pt x="15502" y="1"/>
                    <a:pt x="9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9"/>
            <p:cNvSpPr/>
            <p:nvPr/>
          </p:nvSpPr>
          <p:spPr>
            <a:xfrm>
              <a:off x="5160739" y="3367795"/>
              <a:ext cx="60720" cy="52030"/>
            </a:xfrm>
            <a:custGeom>
              <a:avLst/>
              <a:gdLst/>
              <a:ahLst/>
              <a:cxnLst/>
              <a:rect l="l" t="t" r="r" b="b"/>
              <a:pathLst>
                <a:path w="9356" h="8017" extrusionOk="0">
                  <a:moveTo>
                    <a:pt x="5316" y="1"/>
                  </a:moveTo>
                  <a:cubicBezTo>
                    <a:pt x="4330" y="1"/>
                    <a:pt x="3326" y="366"/>
                    <a:pt x="2509" y="1183"/>
                  </a:cubicBezTo>
                  <a:cubicBezTo>
                    <a:pt x="0" y="3703"/>
                    <a:pt x="1778" y="8017"/>
                    <a:pt x="5340" y="8017"/>
                  </a:cubicBezTo>
                  <a:cubicBezTo>
                    <a:pt x="5345" y="8017"/>
                    <a:pt x="5350" y="8017"/>
                    <a:pt x="5355" y="8017"/>
                  </a:cubicBezTo>
                  <a:cubicBezTo>
                    <a:pt x="7557" y="8017"/>
                    <a:pt x="9355" y="6231"/>
                    <a:pt x="9355" y="4016"/>
                  </a:cubicBezTo>
                  <a:cubicBezTo>
                    <a:pt x="9355" y="1600"/>
                    <a:pt x="7377" y="1"/>
                    <a:pt x="5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9"/>
            <p:cNvSpPr/>
            <p:nvPr/>
          </p:nvSpPr>
          <p:spPr>
            <a:xfrm>
              <a:off x="5153295" y="3168535"/>
              <a:ext cx="84312" cy="84389"/>
            </a:xfrm>
            <a:custGeom>
              <a:avLst/>
              <a:gdLst/>
              <a:ahLst/>
              <a:cxnLst/>
              <a:rect l="l" t="t" r="r" b="b"/>
              <a:pathLst>
                <a:path w="12991" h="13003" extrusionOk="0">
                  <a:moveTo>
                    <a:pt x="6502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502" y="13002"/>
                  </a:cubicBezTo>
                  <a:cubicBezTo>
                    <a:pt x="10086" y="13002"/>
                    <a:pt x="12991" y="10097"/>
                    <a:pt x="12991" y="6501"/>
                  </a:cubicBezTo>
                  <a:cubicBezTo>
                    <a:pt x="12991" y="2906"/>
                    <a:pt x="10086" y="1"/>
                    <a:pt x="6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9"/>
            <p:cNvSpPr/>
            <p:nvPr/>
          </p:nvSpPr>
          <p:spPr>
            <a:xfrm>
              <a:off x="5153295" y="3534800"/>
              <a:ext cx="84312" cy="84383"/>
            </a:xfrm>
            <a:custGeom>
              <a:avLst/>
              <a:gdLst/>
              <a:ahLst/>
              <a:cxnLst/>
              <a:rect l="l" t="t" r="r" b="b"/>
              <a:pathLst>
                <a:path w="12991" h="13002" extrusionOk="0">
                  <a:moveTo>
                    <a:pt x="6502" y="0"/>
                  </a:moveTo>
                  <a:cubicBezTo>
                    <a:pt x="2906" y="0"/>
                    <a:pt x="1" y="2917"/>
                    <a:pt x="1" y="6501"/>
                  </a:cubicBezTo>
                  <a:cubicBezTo>
                    <a:pt x="1" y="10097"/>
                    <a:pt x="2906" y="13002"/>
                    <a:pt x="6502" y="13002"/>
                  </a:cubicBezTo>
                  <a:cubicBezTo>
                    <a:pt x="10086" y="13002"/>
                    <a:pt x="12991" y="10097"/>
                    <a:pt x="12991" y="6501"/>
                  </a:cubicBezTo>
                  <a:cubicBezTo>
                    <a:pt x="12991" y="2917"/>
                    <a:pt x="10086" y="0"/>
                    <a:pt x="6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9"/>
            <p:cNvSpPr/>
            <p:nvPr/>
          </p:nvSpPr>
          <p:spPr>
            <a:xfrm>
              <a:off x="5336200" y="3351668"/>
              <a:ext cx="84227" cy="84389"/>
            </a:xfrm>
            <a:custGeom>
              <a:avLst/>
              <a:gdLst/>
              <a:ahLst/>
              <a:cxnLst/>
              <a:rect l="l" t="t" r="r" b="b"/>
              <a:pathLst>
                <a:path w="12978" h="13003" extrusionOk="0">
                  <a:moveTo>
                    <a:pt x="6489" y="0"/>
                  </a:moveTo>
                  <a:cubicBezTo>
                    <a:pt x="2905" y="0"/>
                    <a:pt x="0" y="2906"/>
                    <a:pt x="0" y="6501"/>
                  </a:cubicBezTo>
                  <a:cubicBezTo>
                    <a:pt x="0" y="10097"/>
                    <a:pt x="2905" y="13002"/>
                    <a:pt x="6489" y="13002"/>
                  </a:cubicBezTo>
                  <a:cubicBezTo>
                    <a:pt x="10073" y="13002"/>
                    <a:pt x="12978" y="10097"/>
                    <a:pt x="12978" y="6501"/>
                  </a:cubicBezTo>
                  <a:cubicBezTo>
                    <a:pt x="12978" y="2906"/>
                    <a:pt x="10073" y="0"/>
                    <a:pt x="6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9"/>
            <p:cNvSpPr/>
            <p:nvPr/>
          </p:nvSpPr>
          <p:spPr>
            <a:xfrm>
              <a:off x="4970475" y="3351668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0"/>
                  </a:moveTo>
                  <a:cubicBezTo>
                    <a:pt x="2906" y="0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6"/>
                    <a:pt x="10073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9"/>
            <p:cNvSpPr/>
            <p:nvPr/>
          </p:nvSpPr>
          <p:spPr>
            <a:xfrm>
              <a:off x="5282646" y="3222162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4" y="13002"/>
                    <a:pt x="12979" y="10097"/>
                    <a:pt x="12979" y="6501"/>
                  </a:cubicBezTo>
                  <a:cubicBezTo>
                    <a:pt x="12979" y="2906"/>
                    <a:pt x="10074" y="1"/>
                    <a:pt x="6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9"/>
            <p:cNvSpPr/>
            <p:nvPr/>
          </p:nvSpPr>
          <p:spPr>
            <a:xfrm>
              <a:off x="5024023" y="3481174"/>
              <a:ext cx="84234" cy="84383"/>
            </a:xfrm>
            <a:custGeom>
              <a:avLst/>
              <a:gdLst/>
              <a:ahLst/>
              <a:cxnLst/>
              <a:rect l="l" t="t" r="r" b="b"/>
              <a:pathLst>
                <a:path w="12979" h="13002" extrusionOk="0">
                  <a:moveTo>
                    <a:pt x="6490" y="0"/>
                  </a:moveTo>
                  <a:cubicBezTo>
                    <a:pt x="2906" y="0"/>
                    <a:pt x="1" y="2905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5"/>
                    <a:pt x="10073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5282646" y="3481174"/>
              <a:ext cx="84234" cy="84383"/>
            </a:xfrm>
            <a:custGeom>
              <a:avLst/>
              <a:gdLst/>
              <a:ahLst/>
              <a:cxnLst/>
              <a:rect l="l" t="t" r="r" b="b"/>
              <a:pathLst>
                <a:path w="12979" h="13002" extrusionOk="0">
                  <a:moveTo>
                    <a:pt x="6490" y="0"/>
                  </a:moveTo>
                  <a:cubicBezTo>
                    <a:pt x="2906" y="0"/>
                    <a:pt x="1" y="2905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4" y="13002"/>
                    <a:pt x="12979" y="10097"/>
                    <a:pt x="12979" y="6501"/>
                  </a:cubicBezTo>
                  <a:cubicBezTo>
                    <a:pt x="12979" y="2905"/>
                    <a:pt x="10074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5024023" y="3222162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6"/>
                    <a:pt x="10073" y="1"/>
                    <a:pt x="6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1" name="Google Shape;3351;p69"/>
          <p:cNvGrpSpPr/>
          <p:nvPr/>
        </p:nvGrpSpPr>
        <p:grpSpPr>
          <a:xfrm flipH="1">
            <a:off x="-449142" y="3858339"/>
            <a:ext cx="1329744" cy="999650"/>
            <a:chOff x="7048175" y="3773750"/>
            <a:chExt cx="1264015" cy="1020051"/>
          </a:xfrm>
        </p:grpSpPr>
        <p:sp>
          <p:nvSpPr>
            <p:cNvPr id="3352" name="Google Shape;3352;p69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5" name="Google Shape;3355;p69"/>
          <p:cNvGrpSpPr/>
          <p:nvPr/>
        </p:nvGrpSpPr>
        <p:grpSpPr>
          <a:xfrm flipH="1">
            <a:off x="1555329" y="4364749"/>
            <a:ext cx="428801" cy="589453"/>
            <a:chOff x="4917188" y="4160225"/>
            <a:chExt cx="535800" cy="790575"/>
          </a:xfrm>
        </p:grpSpPr>
        <p:sp>
          <p:nvSpPr>
            <p:cNvPr id="3356" name="Google Shape;3356;p69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9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9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9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3" name="Google Shape;1750;p44"/>
          <p:cNvSpPr txBox="1">
            <a:spLocks noGrp="1"/>
          </p:cNvSpPr>
          <p:nvPr/>
        </p:nvSpPr>
        <p:spPr>
          <a:xfrm>
            <a:off x="3715637" y="711537"/>
            <a:ext cx="2687926" cy="19022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Bebas Neue"/>
              <a:buNone/>
              <a:defRPr/>
            </a:pPr>
            <a:r>
              <a:rPr kumimoji="0" lang="en" sz="12000" b="1" i="0" u="none" strike="noStrike" kern="0" cap="none" spc="0" normalizeH="0" baseline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altLang="ko-KR" sz="12000" b="1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kumimoji="0" lang="en-US" altLang="ko-KR" sz="12000" b="1" i="0" u="none" strike="noStrike" kern="0" cap="none" spc="0" normalizeH="0" baseline="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64" name="Google Shape;1748;p44"/>
          <p:cNvSpPr txBox="1">
            <a:spLocks noGrp="1"/>
          </p:cNvSpPr>
          <p:nvPr>
            <p:ph type="title"/>
          </p:nvPr>
        </p:nvSpPr>
        <p:spPr>
          <a:xfrm>
            <a:off x="3168996" y="2381626"/>
            <a:ext cx="6279268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chemeClr val="accent1"/>
                </a:solidFill>
              </a:rPr>
              <a:t>수익창출 및 이용자 </a:t>
            </a:r>
            <a:br>
              <a:rPr lang="ko-KR" altLang="en-US" sz="4000">
                <a:solidFill>
                  <a:schemeClr val="accent1"/>
                </a:solidFill>
              </a:rPr>
            </a:br>
            <a:r>
              <a:rPr lang="ko-KR" altLang="en-US" sz="4000">
                <a:solidFill>
                  <a:schemeClr val="accent1"/>
                </a:solidFill>
              </a:rPr>
              <a:t>유입 방안</a:t>
            </a:r>
          </a:p>
        </p:txBody>
      </p:sp>
    </p:spTree>
    <p:extLst>
      <p:ext uri="{BB962C8B-B14F-4D97-AF65-F5344CB8AC3E}">
        <p14:creationId xmlns:p14="http://schemas.microsoft.com/office/powerpoint/2010/main" val="176117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48"/>
          <p:cNvGrpSpPr/>
          <p:nvPr/>
        </p:nvGrpSpPr>
        <p:grpSpPr>
          <a:xfrm>
            <a:off x="5558751" y="225749"/>
            <a:ext cx="5506469" cy="4917223"/>
            <a:chOff x="5558751" y="225749"/>
            <a:chExt cx="5506469" cy="4917223"/>
          </a:xfrm>
        </p:grpSpPr>
        <p:grpSp>
          <p:nvGrpSpPr>
            <p:cNvPr id="1872" name="Google Shape;1872;p48"/>
            <p:cNvGrpSpPr/>
            <p:nvPr/>
          </p:nvGrpSpPr>
          <p:grpSpPr>
            <a:xfrm>
              <a:off x="7980180" y="225749"/>
              <a:ext cx="2047354" cy="859146"/>
              <a:chOff x="1855275" y="1547350"/>
              <a:chExt cx="154800" cy="64900"/>
            </a:xfrm>
          </p:grpSpPr>
          <p:sp>
            <p:nvSpPr>
              <p:cNvPr id="1873" name="Google Shape;1873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8" name="Google Shape;1878;p48"/>
            <p:cNvGrpSpPr/>
            <p:nvPr/>
          </p:nvGrpSpPr>
          <p:grpSpPr>
            <a:xfrm>
              <a:off x="5558751" y="3852079"/>
              <a:ext cx="1425228" cy="598054"/>
              <a:chOff x="1855275" y="1547350"/>
              <a:chExt cx="154800" cy="64900"/>
            </a:xfrm>
          </p:grpSpPr>
          <p:sp>
            <p:nvSpPr>
              <p:cNvPr id="1879" name="Google Shape;1879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4" name="Google Shape;1884;p48"/>
            <p:cNvGrpSpPr/>
            <p:nvPr/>
          </p:nvGrpSpPr>
          <p:grpSpPr>
            <a:xfrm>
              <a:off x="7579959" y="3681827"/>
              <a:ext cx="3485260" cy="1461146"/>
              <a:chOff x="1855275" y="1547350"/>
              <a:chExt cx="154800" cy="64900"/>
            </a:xfrm>
          </p:grpSpPr>
          <p:sp>
            <p:nvSpPr>
              <p:cNvPr id="1885" name="Google Shape;1885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194" name="Picture 2" descr="모니터, 화면, 컴퓨터, 하드웨어, 전자 제품, 기술, 장비">
            <a:extLst>
              <a:ext uri="{FF2B5EF4-FFF2-40B4-BE49-F238E27FC236}">
                <a16:creationId xmlns:a16="http://schemas.microsoft.com/office/drawing/2014/main" id="{BD2956EF-EC55-4066-5F16-8599C642D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58" y="453091"/>
            <a:ext cx="5724683" cy="44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209" y="589699"/>
            <a:ext cx="5396301" cy="27828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53DD80-D6C2-0721-2089-49FAE1259908}"/>
              </a:ext>
            </a:extLst>
          </p:cNvPr>
          <p:cNvSpPr/>
          <p:nvPr/>
        </p:nvSpPr>
        <p:spPr>
          <a:xfrm>
            <a:off x="1880209" y="2346132"/>
            <a:ext cx="1238864" cy="1008026"/>
          </a:xfrm>
          <a:prstGeom prst="rect">
            <a:avLst/>
          </a:prstGeom>
          <a:solidFill>
            <a:schemeClr val="accent2">
              <a:lumMod val="60000"/>
              <a:lumOff val="40000"/>
              <a:alpha val="36934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광고</a:t>
            </a:r>
          </a:p>
        </p:txBody>
      </p:sp>
      <p:pic>
        <p:nvPicPr>
          <p:cNvPr id="11266" name="Picture 2" descr="손석구가 말한 '잘 만든 패키지 여행'이 뭐길래 - 매일경제">
            <a:extLst>
              <a:ext uri="{FF2B5EF4-FFF2-40B4-BE49-F238E27FC236}">
                <a16:creationId xmlns:a16="http://schemas.microsoft.com/office/drawing/2014/main" id="{4E5F5D0A-6225-7439-1A3F-E79D13AE8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92" y="2259453"/>
            <a:ext cx="1853899" cy="26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엔데믹 휴가시즌 잡아라&quot;...여행앱 광고·마케팅 경쟁↑ - 지디넷코리아">
            <a:extLst>
              <a:ext uri="{FF2B5EF4-FFF2-40B4-BE49-F238E27FC236}">
                <a16:creationId xmlns:a16="http://schemas.microsoft.com/office/drawing/2014/main" id="{B4760FC8-60E5-C74E-8802-EEE7DCE2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20" y="2259453"/>
            <a:ext cx="2612326" cy="26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9980C141-65C8-EF16-1D44-7DD3D27FE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70" y="633812"/>
            <a:ext cx="2813861" cy="339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건물, 진력, 유리, 타워, 고층 빌딩, 도시의, 건축물, 사업">
            <a:extLst>
              <a:ext uri="{FF2B5EF4-FFF2-40B4-BE49-F238E27FC236}">
                <a16:creationId xmlns:a16="http://schemas.microsoft.com/office/drawing/2014/main" id="{342C15BF-4FDC-E933-6CF6-D055E6C7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319" y="-34145"/>
            <a:ext cx="1652161" cy="191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건물, 건축물, 기업, 회사, 사업, 구조, 도시, 사무실, 클립 아트">
            <a:extLst>
              <a:ext uri="{FF2B5EF4-FFF2-40B4-BE49-F238E27FC236}">
                <a16:creationId xmlns:a16="http://schemas.microsoft.com/office/drawing/2014/main" id="{9AC42978-F937-70DC-EEB1-46F0BAA8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66" y="812782"/>
            <a:ext cx="1436819" cy="21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법원, 정부, 국회 의사당, 역사적인, 기둥, 건물, 상, 상징, 의회">
            <a:extLst>
              <a:ext uri="{FF2B5EF4-FFF2-40B4-BE49-F238E27FC236}">
                <a16:creationId xmlns:a16="http://schemas.microsoft.com/office/drawing/2014/main" id="{F98F25AC-92F8-8C3D-669F-598E1D0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47" y="2964027"/>
            <a:ext cx="2003067" cy="191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화살, 상징, 위쪽 화살표, 상, 징후, 인포그래픽, 상승, 북방, 방향">
            <a:extLst>
              <a:ext uri="{FF2B5EF4-FFF2-40B4-BE49-F238E27FC236}">
                <a16:creationId xmlns:a16="http://schemas.microsoft.com/office/drawing/2014/main" id="{50B32B88-39D3-BA8B-1582-56BB9A6E2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29334">
            <a:off x="2235912" y="1323655"/>
            <a:ext cx="692180" cy="13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화살, 상징, 위쪽 화살표, 상, 징후, 인포그래픽, 상승, 북방, 방향">
            <a:extLst>
              <a:ext uri="{FF2B5EF4-FFF2-40B4-BE49-F238E27FC236}">
                <a16:creationId xmlns:a16="http://schemas.microsoft.com/office/drawing/2014/main" id="{B2E651EA-5646-C7F4-944C-6BFF5B154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13174">
            <a:off x="6021591" y="727334"/>
            <a:ext cx="692180" cy="13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화살, 상징, 위쪽 화살표, 상, 징후, 인포그래픽, 상승, 북방, 방향">
            <a:extLst>
              <a:ext uri="{FF2B5EF4-FFF2-40B4-BE49-F238E27FC236}">
                <a16:creationId xmlns:a16="http://schemas.microsoft.com/office/drawing/2014/main" id="{BA9ECEAE-8EB5-C973-6E0E-FAFBD0D86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3789">
            <a:off x="5707238" y="3327831"/>
            <a:ext cx="692180" cy="13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돈, 가방, 현금, 통화, 재산, 지불, 투자, 사업, 달러, 저금">
            <a:extLst>
              <a:ext uri="{FF2B5EF4-FFF2-40B4-BE49-F238E27FC236}">
                <a16:creationId xmlns:a16="http://schemas.microsoft.com/office/drawing/2014/main" id="{211B4B6E-64A3-E827-BA64-9F408AC01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628" y="1267412"/>
            <a:ext cx="1540145" cy="184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4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3" name="Google Shape;3379;p71"/>
          <p:cNvGrpSpPr/>
          <p:nvPr/>
        </p:nvGrpSpPr>
        <p:grpSpPr>
          <a:xfrm>
            <a:off x="-350" y="1641099"/>
            <a:ext cx="10334851" cy="3678206"/>
            <a:chOff x="-350" y="1641099"/>
            <a:chExt cx="10334851" cy="3678206"/>
          </a:xfrm>
        </p:grpSpPr>
        <p:grpSp>
          <p:nvGrpSpPr>
            <p:cNvPr id="3384" name="Google Shape;3380;p71"/>
            <p:cNvGrpSpPr/>
            <p:nvPr/>
          </p:nvGrpSpPr>
          <p:grpSpPr>
            <a:xfrm>
              <a:off x="5611324" y="3414087"/>
              <a:ext cx="272092" cy="1106360"/>
              <a:chOff x="455376" y="608998"/>
              <a:chExt cx="1024830" cy="4167081"/>
            </a:xfrm>
          </p:grpSpPr>
          <p:grpSp>
            <p:nvGrpSpPr>
              <p:cNvPr id="3385" name="Google Shape;3381;p71"/>
              <p:cNvGrpSpPr/>
              <p:nvPr/>
            </p:nvGrpSpPr>
            <p:grpSpPr>
              <a:xfrm>
                <a:off x="455376" y="1009546"/>
                <a:ext cx="1024830" cy="3766532"/>
                <a:chOff x="3232593" y="3194956"/>
                <a:chExt cx="409637" cy="1505529"/>
              </a:xfrm>
            </p:grpSpPr>
            <p:sp>
              <p:nvSpPr>
                <p:cNvPr id="3386" name="Google Shape;3382;p71"/>
                <p:cNvSpPr/>
                <p:nvPr/>
              </p:nvSpPr>
              <p:spPr>
                <a:xfrm>
                  <a:off x="3232593" y="4116023"/>
                  <a:ext cx="409637" cy="584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4" h="28898" extrusionOk="0">
                      <a:moveTo>
                        <a:pt x="8573" y="1"/>
                      </a:moveTo>
                      <a:lnTo>
                        <a:pt x="8573" y="668"/>
                      </a:lnTo>
                      <a:lnTo>
                        <a:pt x="3799" y="668"/>
                      </a:lnTo>
                      <a:cubicBezTo>
                        <a:pt x="3787" y="846"/>
                        <a:pt x="3763" y="1037"/>
                        <a:pt x="3751" y="1215"/>
                      </a:cubicBezTo>
                      <a:lnTo>
                        <a:pt x="8573" y="1215"/>
                      </a:lnTo>
                      <a:lnTo>
                        <a:pt x="8573" y="1882"/>
                      </a:lnTo>
                      <a:lnTo>
                        <a:pt x="3692" y="1882"/>
                      </a:lnTo>
                      <a:cubicBezTo>
                        <a:pt x="3668" y="2073"/>
                        <a:pt x="3656" y="2251"/>
                        <a:pt x="3644" y="2430"/>
                      </a:cubicBezTo>
                      <a:lnTo>
                        <a:pt x="8573" y="2430"/>
                      </a:lnTo>
                      <a:lnTo>
                        <a:pt x="8573" y="3097"/>
                      </a:lnTo>
                      <a:lnTo>
                        <a:pt x="3573" y="3097"/>
                      </a:lnTo>
                      <a:cubicBezTo>
                        <a:pt x="3561" y="3287"/>
                        <a:pt x="3537" y="3466"/>
                        <a:pt x="3525" y="3644"/>
                      </a:cubicBezTo>
                      <a:lnTo>
                        <a:pt x="8573" y="3644"/>
                      </a:lnTo>
                      <a:lnTo>
                        <a:pt x="8573" y="4311"/>
                      </a:lnTo>
                      <a:lnTo>
                        <a:pt x="3454" y="4311"/>
                      </a:lnTo>
                      <a:lnTo>
                        <a:pt x="3406" y="4859"/>
                      </a:lnTo>
                      <a:lnTo>
                        <a:pt x="8573" y="4859"/>
                      </a:lnTo>
                      <a:lnTo>
                        <a:pt x="8573" y="5537"/>
                      </a:lnTo>
                      <a:lnTo>
                        <a:pt x="3335" y="5537"/>
                      </a:lnTo>
                      <a:lnTo>
                        <a:pt x="3275" y="6085"/>
                      </a:lnTo>
                      <a:lnTo>
                        <a:pt x="8573" y="6085"/>
                      </a:lnTo>
                      <a:lnTo>
                        <a:pt x="8573" y="6752"/>
                      </a:lnTo>
                      <a:lnTo>
                        <a:pt x="3204" y="6752"/>
                      </a:lnTo>
                      <a:cubicBezTo>
                        <a:pt x="3192" y="6930"/>
                        <a:pt x="3168" y="7109"/>
                        <a:pt x="3156" y="7299"/>
                      </a:cubicBezTo>
                      <a:lnTo>
                        <a:pt x="8573" y="7299"/>
                      </a:lnTo>
                      <a:lnTo>
                        <a:pt x="8573" y="7966"/>
                      </a:lnTo>
                      <a:lnTo>
                        <a:pt x="3073" y="7966"/>
                      </a:lnTo>
                      <a:cubicBezTo>
                        <a:pt x="3061" y="8145"/>
                        <a:pt x="3037" y="8335"/>
                        <a:pt x="3013" y="8514"/>
                      </a:cubicBezTo>
                      <a:lnTo>
                        <a:pt x="8573" y="8514"/>
                      </a:lnTo>
                      <a:lnTo>
                        <a:pt x="8573" y="9181"/>
                      </a:lnTo>
                      <a:lnTo>
                        <a:pt x="2942" y="9181"/>
                      </a:lnTo>
                      <a:cubicBezTo>
                        <a:pt x="2918" y="9359"/>
                        <a:pt x="2906" y="9550"/>
                        <a:pt x="2882" y="9728"/>
                      </a:cubicBezTo>
                      <a:lnTo>
                        <a:pt x="8573" y="9728"/>
                      </a:lnTo>
                      <a:lnTo>
                        <a:pt x="8573" y="10395"/>
                      </a:lnTo>
                      <a:lnTo>
                        <a:pt x="2799" y="10395"/>
                      </a:lnTo>
                      <a:cubicBezTo>
                        <a:pt x="2775" y="10574"/>
                        <a:pt x="2763" y="10764"/>
                        <a:pt x="2739" y="10943"/>
                      </a:cubicBezTo>
                      <a:lnTo>
                        <a:pt x="8573" y="10943"/>
                      </a:lnTo>
                      <a:lnTo>
                        <a:pt x="8573" y="11609"/>
                      </a:lnTo>
                      <a:lnTo>
                        <a:pt x="2656" y="11609"/>
                      </a:lnTo>
                      <a:cubicBezTo>
                        <a:pt x="2632" y="11800"/>
                        <a:pt x="2608" y="11979"/>
                        <a:pt x="2584" y="12157"/>
                      </a:cubicBezTo>
                      <a:lnTo>
                        <a:pt x="8573" y="12157"/>
                      </a:lnTo>
                      <a:lnTo>
                        <a:pt x="8573" y="12824"/>
                      </a:lnTo>
                      <a:lnTo>
                        <a:pt x="2501" y="12824"/>
                      </a:lnTo>
                      <a:cubicBezTo>
                        <a:pt x="2477" y="13014"/>
                        <a:pt x="2454" y="13193"/>
                        <a:pt x="2430" y="13372"/>
                      </a:cubicBezTo>
                      <a:lnTo>
                        <a:pt x="8573" y="13372"/>
                      </a:lnTo>
                      <a:lnTo>
                        <a:pt x="8573" y="14050"/>
                      </a:lnTo>
                      <a:lnTo>
                        <a:pt x="2346" y="14050"/>
                      </a:lnTo>
                      <a:cubicBezTo>
                        <a:pt x="2323" y="14229"/>
                        <a:pt x="2299" y="14407"/>
                        <a:pt x="2275" y="14598"/>
                      </a:cubicBezTo>
                      <a:lnTo>
                        <a:pt x="8573" y="14598"/>
                      </a:lnTo>
                      <a:lnTo>
                        <a:pt x="8573" y="15265"/>
                      </a:lnTo>
                      <a:lnTo>
                        <a:pt x="2192" y="15265"/>
                      </a:lnTo>
                      <a:cubicBezTo>
                        <a:pt x="2168" y="15443"/>
                        <a:pt x="2132" y="15622"/>
                        <a:pt x="2108" y="15812"/>
                      </a:cubicBezTo>
                      <a:lnTo>
                        <a:pt x="8573" y="15812"/>
                      </a:lnTo>
                      <a:lnTo>
                        <a:pt x="8573" y="16479"/>
                      </a:lnTo>
                      <a:lnTo>
                        <a:pt x="2025" y="16479"/>
                      </a:lnTo>
                      <a:lnTo>
                        <a:pt x="1953" y="17027"/>
                      </a:lnTo>
                      <a:lnTo>
                        <a:pt x="8573" y="17027"/>
                      </a:lnTo>
                      <a:lnTo>
                        <a:pt x="8573" y="17694"/>
                      </a:lnTo>
                      <a:lnTo>
                        <a:pt x="1846" y="17694"/>
                      </a:lnTo>
                      <a:cubicBezTo>
                        <a:pt x="1822" y="17872"/>
                        <a:pt x="1799" y="18063"/>
                        <a:pt x="1763" y="18241"/>
                      </a:cubicBezTo>
                      <a:lnTo>
                        <a:pt x="8573" y="18241"/>
                      </a:lnTo>
                      <a:lnTo>
                        <a:pt x="8573" y="18908"/>
                      </a:lnTo>
                      <a:lnTo>
                        <a:pt x="1668" y="18908"/>
                      </a:lnTo>
                      <a:cubicBezTo>
                        <a:pt x="1644" y="19098"/>
                        <a:pt x="1620" y="19277"/>
                        <a:pt x="1584" y="19456"/>
                      </a:cubicBezTo>
                      <a:lnTo>
                        <a:pt x="8573" y="19456"/>
                      </a:lnTo>
                      <a:lnTo>
                        <a:pt x="8573" y="20122"/>
                      </a:lnTo>
                      <a:lnTo>
                        <a:pt x="1489" y="20122"/>
                      </a:lnTo>
                      <a:cubicBezTo>
                        <a:pt x="1453" y="20313"/>
                        <a:pt x="1430" y="20491"/>
                        <a:pt x="1406" y="20670"/>
                      </a:cubicBezTo>
                      <a:lnTo>
                        <a:pt x="8573" y="20670"/>
                      </a:lnTo>
                      <a:lnTo>
                        <a:pt x="8573" y="21349"/>
                      </a:lnTo>
                      <a:lnTo>
                        <a:pt x="1299" y="21349"/>
                      </a:lnTo>
                      <a:cubicBezTo>
                        <a:pt x="1263" y="21527"/>
                        <a:pt x="1239" y="21706"/>
                        <a:pt x="1203" y="21885"/>
                      </a:cubicBezTo>
                      <a:lnTo>
                        <a:pt x="8573" y="21885"/>
                      </a:lnTo>
                      <a:lnTo>
                        <a:pt x="8573" y="22563"/>
                      </a:lnTo>
                      <a:lnTo>
                        <a:pt x="1108" y="22563"/>
                      </a:lnTo>
                      <a:cubicBezTo>
                        <a:pt x="1072" y="22742"/>
                        <a:pt x="1037" y="22920"/>
                        <a:pt x="1013" y="23111"/>
                      </a:cubicBezTo>
                      <a:lnTo>
                        <a:pt x="8573" y="23111"/>
                      </a:lnTo>
                      <a:lnTo>
                        <a:pt x="8573" y="23778"/>
                      </a:lnTo>
                      <a:lnTo>
                        <a:pt x="894" y="23778"/>
                      </a:lnTo>
                      <a:cubicBezTo>
                        <a:pt x="858" y="23956"/>
                        <a:pt x="834" y="24135"/>
                        <a:pt x="799" y="24325"/>
                      </a:cubicBezTo>
                      <a:lnTo>
                        <a:pt x="8573" y="24325"/>
                      </a:lnTo>
                      <a:lnTo>
                        <a:pt x="8573" y="24992"/>
                      </a:lnTo>
                      <a:lnTo>
                        <a:pt x="691" y="24992"/>
                      </a:lnTo>
                      <a:cubicBezTo>
                        <a:pt x="656" y="25171"/>
                        <a:pt x="620" y="25361"/>
                        <a:pt x="584" y="25540"/>
                      </a:cubicBezTo>
                      <a:lnTo>
                        <a:pt x="8573" y="25540"/>
                      </a:lnTo>
                      <a:lnTo>
                        <a:pt x="8573" y="26218"/>
                      </a:lnTo>
                      <a:lnTo>
                        <a:pt x="465" y="26218"/>
                      </a:lnTo>
                      <a:cubicBezTo>
                        <a:pt x="429" y="26397"/>
                        <a:pt x="394" y="26587"/>
                        <a:pt x="358" y="26766"/>
                      </a:cubicBezTo>
                      <a:lnTo>
                        <a:pt x="8573" y="26766"/>
                      </a:lnTo>
                      <a:lnTo>
                        <a:pt x="8573" y="27433"/>
                      </a:lnTo>
                      <a:lnTo>
                        <a:pt x="239" y="27433"/>
                      </a:lnTo>
                      <a:cubicBezTo>
                        <a:pt x="203" y="27623"/>
                        <a:pt x="168" y="27802"/>
                        <a:pt x="132" y="27981"/>
                      </a:cubicBezTo>
                      <a:lnTo>
                        <a:pt x="8573" y="27981"/>
                      </a:lnTo>
                      <a:lnTo>
                        <a:pt x="8573" y="28647"/>
                      </a:lnTo>
                      <a:lnTo>
                        <a:pt x="1" y="28647"/>
                      </a:lnTo>
                      <a:quadBezTo>
                        <a:pt x="1" y="28659"/>
                        <a:pt x="1" y="28671"/>
                      </a:quadBezTo>
                      <a:lnTo>
                        <a:pt x="1" y="28897"/>
                      </a:lnTo>
                      <a:lnTo>
                        <a:pt x="20253" y="28897"/>
                      </a:lnTo>
                      <a:lnTo>
                        <a:pt x="20253" y="28659"/>
                      </a:lnTo>
                      <a:cubicBezTo>
                        <a:pt x="20253" y="28659"/>
                        <a:pt x="20253" y="28647"/>
                        <a:pt x="20253" y="28647"/>
                      </a:cubicBezTo>
                      <a:lnTo>
                        <a:pt x="11669" y="28647"/>
                      </a:lnTo>
                      <a:lnTo>
                        <a:pt x="11669" y="27981"/>
                      </a:lnTo>
                      <a:lnTo>
                        <a:pt x="20110" y="27981"/>
                      </a:lnTo>
                      <a:cubicBezTo>
                        <a:pt x="20075" y="27790"/>
                        <a:pt x="20039" y="27611"/>
                        <a:pt x="20003" y="27433"/>
                      </a:cubicBezTo>
                      <a:lnTo>
                        <a:pt x="11669" y="27433"/>
                      </a:lnTo>
                      <a:lnTo>
                        <a:pt x="11669" y="26754"/>
                      </a:lnTo>
                      <a:lnTo>
                        <a:pt x="19884" y="26754"/>
                      </a:lnTo>
                      <a:cubicBezTo>
                        <a:pt x="19849" y="26576"/>
                        <a:pt x="19813" y="26397"/>
                        <a:pt x="19777" y="26206"/>
                      </a:cubicBezTo>
                      <a:lnTo>
                        <a:pt x="11669" y="26206"/>
                      </a:lnTo>
                      <a:lnTo>
                        <a:pt x="11669" y="25540"/>
                      </a:lnTo>
                      <a:lnTo>
                        <a:pt x="19658" y="25540"/>
                      </a:lnTo>
                      <a:cubicBezTo>
                        <a:pt x="19622" y="25361"/>
                        <a:pt x="19599" y="25183"/>
                        <a:pt x="19563" y="24992"/>
                      </a:cubicBezTo>
                      <a:lnTo>
                        <a:pt x="11669" y="24992"/>
                      </a:lnTo>
                      <a:lnTo>
                        <a:pt x="11669" y="24325"/>
                      </a:lnTo>
                      <a:lnTo>
                        <a:pt x="19444" y="24325"/>
                      </a:lnTo>
                      <a:cubicBezTo>
                        <a:pt x="19420" y="24147"/>
                        <a:pt x="19384" y="23968"/>
                        <a:pt x="19348" y="23778"/>
                      </a:cubicBezTo>
                      <a:lnTo>
                        <a:pt x="11669" y="23778"/>
                      </a:lnTo>
                      <a:lnTo>
                        <a:pt x="11669" y="23111"/>
                      </a:lnTo>
                      <a:lnTo>
                        <a:pt x="19241" y="23111"/>
                      </a:lnTo>
                      <a:cubicBezTo>
                        <a:pt x="19218" y="22932"/>
                        <a:pt x="19182" y="22742"/>
                        <a:pt x="19158" y="22563"/>
                      </a:cubicBezTo>
                      <a:lnTo>
                        <a:pt x="11669" y="22563"/>
                      </a:lnTo>
                      <a:lnTo>
                        <a:pt x="11669" y="21896"/>
                      </a:lnTo>
                      <a:lnTo>
                        <a:pt x="19039" y="21896"/>
                      </a:lnTo>
                      <a:cubicBezTo>
                        <a:pt x="19003" y="21718"/>
                        <a:pt x="18979" y="21527"/>
                        <a:pt x="18956" y="21349"/>
                      </a:cubicBezTo>
                      <a:lnTo>
                        <a:pt x="11669" y="21349"/>
                      </a:lnTo>
                      <a:lnTo>
                        <a:pt x="11669" y="20682"/>
                      </a:lnTo>
                      <a:lnTo>
                        <a:pt x="18848" y="20682"/>
                      </a:lnTo>
                      <a:cubicBezTo>
                        <a:pt x="18813" y="20491"/>
                        <a:pt x="18789" y="20313"/>
                        <a:pt x="18753" y="20134"/>
                      </a:cubicBezTo>
                      <a:lnTo>
                        <a:pt x="11669" y="20134"/>
                      </a:lnTo>
                      <a:lnTo>
                        <a:pt x="11669" y="19456"/>
                      </a:lnTo>
                      <a:lnTo>
                        <a:pt x="18670" y="19456"/>
                      </a:lnTo>
                      <a:cubicBezTo>
                        <a:pt x="18634" y="19277"/>
                        <a:pt x="18610" y="19098"/>
                        <a:pt x="18586" y="18908"/>
                      </a:cubicBezTo>
                      <a:lnTo>
                        <a:pt x="11669" y="18908"/>
                      </a:lnTo>
                      <a:lnTo>
                        <a:pt x="11669" y="18241"/>
                      </a:lnTo>
                      <a:lnTo>
                        <a:pt x="18479" y="18241"/>
                      </a:lnTo>
                      <a:cubicBezTo>
                        <a:pt x="18444" y="18063"/>
                        <a:pt x="18420" y="17884"/>
                        <a:pt x="18396" y="17694"/>
                      </a:cubicBezTo>
                      <a:lnTo>
                        <a:pt x="11669" y="17694"/>
                      </a:lnTo>
                      <a:lnTo>
                        <a:pt x="11669" y="17027"/>
                      </a:lnTo>
                      <a:lnTo>
                        <a:pt x="18301" y="17027"/>
                      </a:lnTo>
                      <a:cubicBezTo>
                        <a:pt x="18277" y="16848"/>
                        <a:pt x="18253" y="16670"/>
                        <a:pt x="18217" y="16479"/>
                      </a:cubicBezTo>
                      <a:lnTo>
                        <a:pt x="11669" y="16479"/>
                      </a:lnTo>
                      <a:lnTo>
                        <a:pt x="11669" y="15812"/>
                      </a:lnTo>
                      <a:lnTo>
                        <a:pt x="18134" y="15812"/>
                      </a:lnTo>
                      <a:cubicBezTo>
                        <a:pt x="18110" y="15634"/>
                        <a:pt x="18086" y="15443"/>
                        <a:pt x="18051" y="15265"/>
                      </a:cubicBezTo>
                      <a:lnTo>
                        <a:pt x="11669" y="15265"/>
                      </a:lnTo>
                      <a:lnTo>
                        <a:pt x="11669" y="14598"/>
                      </a:lnTo>
                      <a:lnTo>
                        <a:pt x="17967" y="14598"/>
                      </a:lnTo>
                      <a:lnTo>
                        <a:pt x="17896" y="14050"/>
                      </a:lnTo>
                      <a:lnTo>
                        <a:pt x="11669" y="14050"/>
                      </a:lnTo>
                      <a:lnTo>
                        <a:pt x="11669" y="13383"/>
                      </a:lnTo>
                      <a:lnTo>
                        <a:pt x="17813" y="13383"/>
                      </a:lnTo>
                      <a:cubicBezTo>
                        <a:pt x="17789" y="13193"/>
                        <a:pt x="17765" y="13014"/>
                        <a:pt x="17741" y="12836"/>
                      </a:cubicBezTo>
                      <a:lnTo>
                        <a:pt x="11669" y="12836"/>
                      </a:lnTo>
                      <a:lnTo>
                        <a:pt x="11669" y="12157"/>
                      </a:lnTo>
                      <a:lnTo>
                        <a:pt x="17658" y="12157"/>
                      </a:lnTo>
                      <a:lnTo>
                        <a:pt x="17586" y="11621"/>
                      </a:lnTo>
                      <a:lnTo>
                        <a:pt x="11669" y="11621"/>
                      </a:lnTo>
                      <a:lnTo>
                        <a:pt x="11669" y="10943"/>
                      </a:lnTo>
                      <a:lnTo>
                        <a:pt x="17503" y="10943"/>
                      </a:lnTo>
                      <a:cubicBezTo>
                        <a:pt x="17491" y="10764"/>
                        <a:pt x="17467" y="10586"/>
                        <a:pt x="17443" y="10395"/>
                      </a:cubicBezTo>
                      <a:lnTo>
                        <a:pt x="11669" y="10395"/>
                      </a:lnTo>
                      <a:lnTo>
                        <a:pt x="11669" y="9728"/>
                      </a:lnTo>
                      <a:lnTo>
                        <a:pt x="17360" y="9728"/>
                      </a:lnTo>
                      <a:cubicBezTo>
                        <a:pt x="17348" y="9550"/>
                        <a:pt x="17324" y="9371"/>
                        <a:pt x="17301" y="9181"/>
                      </a:cubicBezTo>
                      <a:lnTo>
                        <a:pt x="11669" y="9181"/>
                      </a:lnTo>
                      <a:lnTo>
                        <a:pt x="11669" y="8514"/>
                      </a:lnTo>
                      <a:lnTo>
                        <a:pt x="17229" y="8514"/>
                      </a:lnTo>
                      <a:cubicBezTo>
                        <a:pt x="17205" y="8323"/>
                        <a:pt x="17182" y="8145"/>
                        <a:pt x="17170" y="7966"/>
                      </a:cubicBezTo>
                      <a:lnTo>
                        <a:pt x="11669" y="7966"/>
                      </a:lnTo>
                      <a:lnTo>
                        <a:pt x="11669" y="7287"/>
                      </a:lnTo>
                      <a:lnTo>
                        <a:pt x="17098" y="7287"/>
                      </a:lnTo>
                      <a:lnTo>
                        <a:pt x="17039" y="6740"/>
                      </a:lnTo>
                      <a:lnTo>
                        <a:pt x="11669" y="6740"/>
                      </a:lnTo>
                      <a:lnTo>
                        <a:pt x="11669" y="6073"/>
                      </a:lnTo>
                      <a:lnTo>
                        <a:pt x="16967" y="6073"/>
                      </a:lnTo>
                      <a:cubicBezTo>
                        <a:pt x="16943" y="5894"/>
                        <a:pt x="16932" y="5716"/>
                        <a:pt x="16908" y="5525"/>
                      </a:cubicBezTo>
                      <a:lnTo>
                        <a:pt x="11669" y="5525"/>
                      </a:lnTo>
                      <a:lnTo>
                        <a:pt x="11669" y="4859"/>
                      </a:lnTo>
                      <a:lnTo>
                        <a:pt x="16836" y="4859"/>
                      </a:lnTo>
                      <a:lnTo>
                        <a:pt x="16789" y="4311"/>
                      </a:lnTo>
                      <a:lnTo>
                        <a:pt x="11669" y="4311"/>
                      </a:lnTo>
                      <a:lnTo>
                        <a:pt x="11669" y="3644"/>
                      </a:lnTo>
                      <a:lnTo>
                        <a:pt x="16729" y="3644"/>
                      </a:lnTo>
                      <a:lnTo>
                        <a:pt x="16681" y="3097"/>
                      </a:lnTo>
                      <a:lnTo>
                        <a:pt x="11669" y="3097"/>
                      </a:lnTo>
                      <a:lnTo>
                        <a:pt x="11669" y="2430"/>
                      </a:lnTo>
                      <a:lnTo>
                        <a:pt x="16610" y="2430"/>
                      </a:lnTo>
                      <a:cubicBezTo>
                        <a:pt x="16586" y="2251"/>
                        <a:pt x="16574" y="2061"/>
                        <a:pt x="16551" y="1882"/>
                      </a:cubicBezTo>
                      <a:lnTo>
                        <a:pt x="11669" y="1882"/>
                      </a:lnTo>
                      <a:lnTo>
                        <a:pt x="11669" y="1215"/>
                      </a:lnTo>
                      <a:lnTo>
                        <a:pt x="16491" y="1215"/>
                      </a:lnTo>
                      <a:cubicBezTo>
                        <a:pt x="16479" y="1037"/>
                        <a:pt x="16467" y="846"/>
                        <a:pt x="16443" y="668"/>
                      </a:cubicBezTo>
                      <a:lnTo>
                        <a:pt x="11669" y="668"/>
                      </a:lnTo>
                      <a:lnTo>
                        <a:pt x="116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7" name="Google Shape;3383;p71"/>
                <p:cNvSpPr/>
                <p:nvPr/>
              </p:nvSpPr>
              <p:spPr>
                <a:xfrm>
                  <a:off x="3322655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cubicBezTo>
                        <a:pt x="25" y="441"/>
                        <a:pt x="36" y="227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8" name="Google Shape;3384;p71"/>
                <p:cNvSpPr/>
                <p:nvPr/>
              </p:nvSpPr>
              <p:spPr>
                <a:xfrm>
                  <a:off x="3341444" y="3377972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27"/>
                        <a:pt x="0" y="453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9" name="Google Shape;3385;p71"/>
                <p:cNvSpPr/>
                <p:nvPr/>
              </p:nvSpPr>
              <p:spPr>
                <a:xfrm>
                  <a:off x="3320976" y="3968421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0"/>
                      </a:moveTo>
                      <a:lnTo>
                        <a:pt x="48" y="0"/>
                      </a:ln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0" y="667"/>
                      </a:lnTo>
                      <a:cubicBezTo>
                        <a:pt x="24" y="441"/>
                        <a:pt x="36" y="227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0" name="Google Shape;3386;p71"/>
                <p:cNvSpPr/>
                <p:nvPr/>
              </p:nvSpPr>
              <p:spPr>
                <a:xfrm>
                  <a:off x="3341201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2" y="1"/>
                      </a:moveTo>
                      <a:cubicBezTo>
                        <a:pt x="1" y="227"/>
                        <a:pt x="1" y="453"/>
                        <a:pt x="1" y="667"/>
                      </a:cubicBezTo>
                      <a:lnTo>
                        <a:pt x="3203" y="667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1" name="Google Shape;3387;p71"/>
                <p:cNvSpPr/>
                <p:nvPr/>
              </p:nvSpPr>
              <p:spPr>
                <a:xfrm>
                  <a:off x="3341444" y="3328846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15"/>
                        <a:pt x="0" y="441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2" name="Google Shape;3388;p71"/>
                <p:cNvSpPr/>
                <p:nvPr/>
              </p:nvSpPr>
              <p:spPr>
                <a:xfrm>
                  <a:off x="3317356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60" y="0"/>
                      </a:moveTo>
                      <a:lnTo>
                        <a:pt x="60" y="0"/>
                      </a:lnTo>
                      <a:cubicBezTo>
                        <a:pt x="37" y="226"/>
                        <a:pt x="25" y="453"/>
                        <a:pt x="1" y="667"/>
                      </a:cubicBezTo>
                      <a:lnTo>
                        <a:pt x="1" y="667"/>
                      </a:lnTo>
                      <a:cubicBezTo>
                        <a:pt x="25" y="453"/>
                        <a:pt x="37" y="226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3" name="Google Shape;3389;p71"/>
                <p:cNvSpPr/>
                <p:nvPr/>
              </p:nvSpPr>
              <p:spPr>
                <a:xfrm>
                  <a:off x="3315677" y="4042101"/>
                  <a:ext cx="99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596" extrusionOk="0">
                      <a:moveTo>
                        <a:pt x="48" y="1"/>
                      </a:moveTo>
                      <a:cubicBezTo>
                        <a:pt x="26" y="191"/>
                        <a:pt x="14" y="380"/>
                        <a:pt x="3" y="561"/>
                      </a:cubicBezTo>
                      <a:lnTo>
                        <a:pt x="3" y="561"/>
                      </a:lnTo>
                      <a:cubicBezTo>
                        <a:pt x="15" y="371"/>
                        <a:pt x="37" y="191"/>
                        <a:pt x="48" y="1"/>
                      </a:cubicBezTo>
                      <a:close/>
                      <a:moveTo>
                        <a:pt x="3" y="561"/>
                      </a:moveTo>
                      <a:lnTo>
                        <a:pt x="3" y="561"/>
                      </a:lnTo>
                      <a:cubicBezTo>
                        <a:pt x="2" y="572"/>
                        <a:pt x="1" y="584"/>
                        <a:pt x="0" y="596"/>
                      </a:cubicBezTo>
                      <a:cubicBezTo>
                        <a:pt x="1" y="584"/>
                        <a:pt x="2" y="572"/>
                        <a:pt x="3" y="56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4" name="Google Shape;3390;p71"/>
                <p:cNvSpPr/>
                <p:nvPr/>
              </p:nvSpPr>
              <p:spPr>
                <a:xfrm>
                  <a:off x="3319297" y="3993217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48" y="1"/>
                      </a:moveTo>
                      <a:lnTo>
                        <a:pt x="0" y="667"/>
                      </a:lnTo>
                      <a:cubicBezTo>
                        <a:pt x="24" y="441"/>
                        <a:pt x="36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5" name="Google Shape;3391;p71"/>
                <p:cNvSpPr/>
                <p:nvPr/>
              </p:nvSpPr>
              <p:spPr>
                <a:xfrm>
                  <a:off x="3341444" y="3353399"/>
                  <a:ext cx="6455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80" extrusionOk="0">
                      <a:moveTo>
                        <a:pt x="0" y="1"/>
                      </a:moveTo>
                      <a:cubicBezTo>
                        <a:pt x="0" y="203"/>
                        <a:pt x="0" y="418"/>
                        <a:pt x="0" y="620"/>
                      </a:cubicBezTo>
                      <a:lnTo>
                        <a:pt x="0" y="680"/>
                      </a:lnTo>
                      <a:lnTo>
                        <a:pt x="3191" y="680"/>
                      </a:lnTo>
                      <a:lnTo>
                        <a:pt x="319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6" name="Google Shape;3392;p71"/>
                <p:cNvSpPr/>
                <p:nvPr/>
              </p:nvSpPr>
              <p:spPr>
                <a:xfrm>
                  <a:off x="3329875" y="382079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5" y="1"/>
                      </a:moveTo>
                      <a:lnTo>
                        <a:pt x="1" y="668"/>
                      </a:lnTo>
                      <a:lnTo>
                        <a:pt x="13" y="668"/>
                      </a:lnTo>
                      <a:cubicBezTo>
                        <a:pt x="13" y="441"/>
                        <a:pt x="37" y="227"/>
                        <a:pt x="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7" name="Google Shape;3393;p71"/>
                <p:cNvSpPr/>
                <p:nvPr/>
              </p:nvSpPr>
              <p:spPr>
                <a:xfrm>
                  <a:off x="3341201" y="3427342"/>
                  <a:ext cx="64801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7" extrusionOk="0">
                      <a:moveTo>
                        <a:pt x="1" y="0"/>
                      </a:moveTo>
                      <a:cubicBezTo>
                        <a:pt x="1" y="214"/>
                        <a:pt x="1" y="441"/>
                        <a:pt x="1" y="667"/>
                      </a:cubicBezTo>
                      <a:lnTo>
                        <a:pt x="3203" y="66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8" name="Google Shape;3394;p71"/>
                <p:cNvSpPr/>
                <p:nvPr/>
              </p:nvSpPr>
              <p:spPr>
                <a:xfrm>
                  <a:off x="3328439" y="3845372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lnTo>
                        <a:pt x="1" y="667"/>
                      </a:lnTo>
                      <a:lnTo>
                        <a:pt x="12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9" name="Google Shape;3395;p71"/>
                <p:cNvSpPr/>
                <p:nvPr/>
              </p:nvSpPr>
              <p:spPr>
                <a:xfrm>
                  <a:off x="3558175" y="4042101"/>
                  <a:ext cx="97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03"/>
                        <a:pt x="24" y="394"/>
                        <a:pt x="48" y="596"/>
                      </a:cubicBezTo>
                      <a:cubicBezTo>
                        <a:pt x="24" y="394"/>
                        <a:pt x="12" y="20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0" name="Google Shape;3396;p71"/>
                <p:cNvSpPr/>
                <p:nvPr/>
              </p:nvSpPr>
              <p:spPr>
                <a:xfrm>
                  <a:off x="3340230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3" y="0"/>
                      </a:moveTo>
                      <a:cubicBezTo>
                        <a:pt x="13" y="227"/>
                        <a:pt x="1" y="441"/>
                        <a:pt x="1" y="667"/>
                      </a:cubicBez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1" name="Google Shape;3397;p71"/>
                <p:cNvSpPr/>
                <p:nvPr/>
              </p:nvSpPr>
              <p:spPr>
                <a:xfrm>
                  <a:off x="3554555" y="3992974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668"/>
                      </a:moveTo>
                      <a:cubicBezTo>
                        <a:pt x="36" y="453"/>
                        <a:pt x="12" y="227"/>
                        <a:pt x="0" y="1"/>
                      </a:cubicBezTo>
                      <a:lnTo>
                        <a:pt x="0" y="1"/>
                      </a:lnTo>
                      <a:cubicBezTo>
                        <a:pt x="12" y="227"/>
                        <a:pt x="36" y="453"/>
                        <a:pt x="48" y="6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2" name="Google Shape;3398;p71"/>
                <p:cNvSpPr/>
                <p:nvPr/>
              </p:nvSpPr>
              <p:spPr>
                <a:xfrm>
                  <a:off x="3552876" y="3968421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7"/>
                        <a:pt x="24" y="441"/>
                        <a:pt x="48" y="667"/>
                      </a:cubicBezTo>
                      <a:cubicBezTo>
                        <a:pt x="36" y="441"/>
                        <a:pt x="12" y="22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3" name="Google Shape;3399;p71"/>
                <p:cNvSpPr/>
                <p:nvPr/>
              </p:nvSpPr>
              <p:spPr>
                <a:xfrm>
                  <a:off x="3339765" y="3525574"/>
                  <a:ext cx="6623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668" extrusionOk="0">
                      <a:moveTo>
                        <a:pt x="12" y="1"/>
                      </a:moveTo>
                      <a:cubicBezTo>
                        <a:pt x="12" y="227"/>
                        <a:pt x="12" y="441"/>
                        <a:pt x="0" y="668"/>
                      </a:cubicBezTo>
                      <a:lnTo>
                        <a:pt x="3274" y="668"/>
                      </a:lnTo>
                      <a:lnTo>
                        <a:pt x="327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4" name="Google Shape;3400;p71"/>
                <p:cNvSpPr/>
                <p:nvPr/>
              </p:nvSpPr>
              <p:spPr>
                <a:xfrm>
                  <a:off x="3556233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1" y="0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37" y="453"/>
                        <a:pt x="25" y="226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5" name="Google Shape;3401;p71"/>
                <p:cNvSpPr/>
                <p:nvPr/>
              </p:nvSpPr>
              <p:spPr>
                <a:xfrm>
                  <a:off x="3340958" y="3451895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cubicBezTo>
                        <a:pt x="1" y="215"/>
                        <a:pt x="1" y="441"/>
                        <a:pt x="1" y="667"/>
                      </a:cubicBez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6" name="Google Shape;3402;p71"/>
                <p:cNvSpPr/>
                <p:nvPr/>
              </p:nvSpPr>
              <p:spPr>
                <a:xfrm>
                  <a:off x="3324111" y="3919295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48" y="0"/>
                      </a:moveTo>
                      <a:cubicBezTo>
                        <a:pt x="36" y="215"/>
                        <a:pt x="12" y="441"/>
                        <a:pt x="0" y="667"/>
                      </a:cubicBezTo>
                      <a:lnTo>
                        <a:pt x="12" y="667"/>
                      </a:lnTo>
                      <a:cubicBezTo>
                        <a:pt x="24" y="441"/>
                        <a:pt x="36" y="227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7" name="Google Shape;3403;p71"/>
                <p:cNvSpPr/>
                <p:nvPr/>
              </p:nvSpPr>
              <p:spPr>
                <a:xfrm>
                  <a:off x="3325790" y="3894499"/>
                  <a:ext cx="99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79" extrusionOk="0">
                      <a:moveTo>
                        <a:pt x="36" y="0"/>
                      </a:moveTo>
                      <a:cubicBezTo>
                        <a:pt x="24" y="226"/>
                        <a:pt x="12" y="453"/>
                        <a:pt x="1" y="679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8" name="Google Shape;3404;p71"/>
                <p:cNvSpPr/>
                <p:nvPr/>
              </p:nvSpPr>
              <p:spPr>
                <a:xfrm>
                  <a:off x="332722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7" y="1"/>
                      </a:moveTo>
                      <a:lnTo>
                        <a:pt x="1" y="667"/>
                      </a:lnTo>
                      <a:cubicBezTo>
                        <a:pt x="25" y="453"/>
                        <a:pt x="37" y="227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9" name="Google Shape;3405;p71"/>
                <p:cNvSpPr/>
                <p:nvPr/>
              </p:nvSpPr>
              <p:spPr>
                <a:xfrm>
                  <a:off x="3560096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" y="87"/>
                        <a:pt x="11" y="173"/>
                        <a:pt x="19" y="258"/>
                      </a:cubicBezTo>
                      <a:lnTo>
                        <a:pt x="19" y="258"/>
                      </a:lnTo>
                      <a:lnTo>
                        <a:pt x="0" y="0"/>
                      </a:lnTo>
                      <a:close/>
                      <a:moveTo>
                        <a:pt x="19" y="258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45" y="528"/>
                        <a:pt x="31" y="394"/>
                        <a:pt x="19" y="25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0" name="Google Shape;3406;p71"/>
                <p:cNvSpPr/>
                <p:nvPr/>
              </p:nvSpPr>
              <p:spPr>
                <a:xfrm>
                  <a:off x="3559125" y="4054863"/>
                  <a:ext cx="20" cy="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9" extrusionOk="0">
                      <a:moveTo>
                        <a:pt x="1" y="48"/>
                      </a:moveTo>
                      <a:cubicBezTo>
                        <a:pt x="1" y="25"/>
                        <a:pt x="1" y="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1" name="Google Shape;3407;p71"/>
                <p:cNvSpPr/>
                <p:nvPr/>
              </p:nvSpPr>
              <p:spPr>
                <a:xfrm>
                  <a:off x="3340473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3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2" name="Google Shape;3408;p71"/>
                <p:cNvSpPr/>
                <p:nvPr/>
              </p:nvSpPr>
              <p:spPr>
                <a:xfrm>
                  <a:off x="3313513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60" y="0"/>
                      </a:moveTo>
                      <a:lnTo>
                        <a:pt x="60" y="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3" name="Google Shape;3409;p71"/>
                <p:cNvSpPr/>
                <p:nvPr/>
              </p:nvSpPr>
              <p:spPr>
                <a:xfrm>
                  <a:off x="334095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3" y="667"/>
                      </a:ln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4" name="Google Shape;3410;p71"/>
                <p:cNvSpPr/>
                <p:nvPr/>
              </p:nvSpPr>
              <p:spPr>
                <a:xfrm>
                  <a:off x="3341201" y="3304273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cubicBezTo>
                        <a:pt x="1" y="215"/>
                        <a:pt x="1" y="442"/>
                        <a:pt x="1" y="668"/>
                      </a:cubicBezTo>
                      <a:lnTo>
                        <a:pt x="3203" y="668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5" name="Google Shape;3411;p71"/>
                <p:cNvSpPr/>
                <p:nvPr/>
              </p:nvSpPr>
              <p:spPr>
                <a:xfrm>
                  <a:off x="3315677" y="4054377"/>
                  <a:ext cx="20" cy="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" extrusionOk="0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6" name="Google Shape;3412;p71"/>
                <p:cNvSpPr/>
                <p:nvPr/>
              </p:nvSpPr>
              <p:spPr>
                <a:xfrm>
                  <a:off x="3340716" y="3254924"/>
                  <a:ext cx="6528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79" extrusionOk="0">
                      <a:moveTo>
                        <a:pt x="1" y="0"/>
                      </a:moveTo>
                      <a:cubicBezTo>
                        <a:pt x="1" y="226"/>
                        <a:pt x="13" y="453"/>
                        <a:pt x="13" y="679"/>
                      </a:cubicBezTo>
                      <a:lnTo>
                        <a:pt x="3227" y="679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7" name="Google Shape;3413;p71"/>
                <p:cNvSpPr/>
                <p:nvPr/>
              </p:nvSpPr>
              <p:spPr>
                <a:xfrm>
                  <a:off x="3468578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8" name="Google Shape;3414;p71"/>
                <p:cNvSpPr/>
                <p:nvPr/>
              </p:nvSpPr>
              <p:spPr>
                <a:xfrm>
                  <a:off x="3468578" y="3427342"/>
                  <a:ext cx="6504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9" name="Google Shape;3415;p71"/>
                <p:cNvSpPr/>
                <p:nvPr/>
              </p:nvSpPr>
              <p:spPr>
                <a:xfrm>
                  <a:off x="3468578" y="3353399"/>
                  <a:ext cx="64801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80" extrusionOk="0">
                      <a:moveTo>
                        <a:pt x="1" y="1"/>
                      </a:moveTo>
                      <a:lnTo>
                        <a:pt x="1" y="680"/>
                      </a:lnTo>
                      <a:lnTo>
                        <a:pt x="3204" y="680"/>
                      </a:lnTo>
                      <a:lnTo>
                        <a:pt x="3204" y="620"/>
                      </a:lnTo>
                      <a:lnTo>
                        <a:pt x="32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0" name="Google Shape;3416;p71"/>
                <p:cNvSpPr/>
                <p:nvPr/>
              </p:nvSpPr>
              <p:spPr>
                <a:xfrm>
                  <a:off x="3468578" y="3377972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1" name="Google Shape;3417;p71"/>
                <p:cNvSpPr/>
                <p:nvPr/>
              </p:nvSpPr>
              <p:spPr>
                <a:xfrm>
                  <a:off x="3551177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lnTo>
                        <a:pt x="37" y="668"/>
                      </a:lnTo>
                      <a:lnTo>
                        <a:pt x="48" y="668"/>
                      </a:lnTo>
                      <a:cubicBezTo>
                        <a:pt x="37" y="441"/>
                        <a:pt x="25" y="21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2" name="Google Shape;3418;p71"/>
                <p:cNvSpPr/>
                <p:nvPr/>
              </p:nvSpPr>
              <p:spPr>
                <a:xfrm>
                  <a:off x="3468578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99" y="667"/>
                      </a:lnTo>
                      <a:lnTo>
                        <a:pt x="32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3" name="Google Shape;3419;p71"/>
                <p:cNvSpPr/>
                <p:nvPr/>
              </p:nvSpPr>
              <p:spPr>
                <a:xfrm>
                  <a:off x="3468578" y="3525574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75" y="668"/>
                      </a:lnTo>
                      <a:cubicBezTo>
                        <a:pt x="3275" y="441"/>
                        <a:pt x="3275" y="227"/>
                        <a:pt x="32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4" name="Google Shape;3420;p71"/>
                <p:cNvSpPr/>
                <p:nvPr/>
              </p:nvSpPr>
              <p:spPr>
                <a:xfrm>
                  <a:off x="3468578" y="332884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192" y="667"/>
                      </a:lnTo>
                      <a:cubicBezTo>
                        <a:pt x="3204" y="441"/>
                        <a:pt x="3204" y="215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5" name="Google Shape;3421;p71"/>
                <p:cNvSpPr/>
                <p:nvPr/>
              </p:nvSpPr>
              <p:spPr>
                <a:xfrm>
                  <a:off x="3468578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6" name="Google Shape;3422;p71"/>
                <p:cNvSpPr/>
                <p:nvPr/>
              </p:nvSpPr>
              <p:spPr>
                <a:xfrm>
                  <a:off x="3340473" y="3230350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3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7" name="Google Shape;3423;p71"/>
                <p:cNvSpPr/>
                <p:nvPr/>
              </p:nvSpPr>
              <p:spPr>
                <a:xfrm>
                  <a:off x="3468578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8" name="Google Shape;3424;p71"/>
                <p:cNvSpPr/>
                <p:nvPr/>
              </p:nvSpPr>
              <p:spPr>
                <a:xfrm>
                  <a:off x="3468578" y="3451895"/>
                  <a:ext cx="6528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cubicBezTo>
                        <a:pt x="3228" y="441"/>
                        <a:pt x="3228" y="215"/>
                        <a:pt x="32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9" name="Google Shape;3425;p71"/>
                <p:cNvSpPr/>
                <p:nvPr/>
              </p:nvSpPr>
              <p:spPr>
                <a:xfrm>
                  <a:off x="3468578" y="3304273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04" y="668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0" name="Google Shape;3426;p71"/>
                <p:cNvSpPr/>
                <p:nvPr/>
              </p:nvSpPr>
              <p:spPr>
                <a:xfrm>
                  <a:off x="3336145" y="3673197"/>
                  <a:ext cx="698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668" extrusionOk="0">
                      <a:moveTo>
                        <a:pt x="12" y="0"/>
                      </a:moveTo>
                      <a:cubicBezTo>
                        <a:pt x="12" y="227"/>
                        <a:pt x="1" y="453"/>
                        <a:pt x="1" y="667"/>
                      </a:cubicBezTo>
                      <a:lnTo>
                        <a:pt x="3453" y="667"/>
                      </a:lnTo>
                      <a:lnTo>
                        <a:pt x="34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1" name="Google Shape;3427;p71"/>
                <p:cNvSpPr/>
                <p:nvPr/>
              </p:nvSpPr>
              <p:spPr>
                <a:xfrm>
                  <a:off x="3468578" y="3205797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cubicBezTo>
                        <a:pt x="3263" y="441"/>
                        <a:pt x="3263" y="227"/>
                        <a:pt x="32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2" name="Google Shape;3428;p71"/>
                <p:cNvSpPr/>
                <p:nvPr/>
              </p:nvSpPr>
              <p:spPr>
                <a:xfrm>
                  <a:off x="3333253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4" y="1"/>
                      </a:moveTo>
                      <a:cubicBezTo>
                        <a:pt x="13" y="215"/>
                        <a:pt x="1" y="441"/>
                        <a:pt x="1" y="667"/>
                      </a:cubicBezTo>
                      <a:lnTo>
                        <a:pt x="13" y="6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3" name="Google Shape;3429;p71"/>
                <p:cNvSpPr/>
                <p:nvPr/>
              </p:nvSpPr>
              <p:spPr>
                <a:xfrm>
                  <a:off x="3337581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lnTo>
                        <a:pt x="338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4" name="Google Shape;3430;p71"/>
                <p:cNvSpPr/>
                <p:nvPr/>
              </p:nvSpPr>
              <p:spPr>
                <a:xfrm>
                  <a:off x="3334223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2" y="667"/>
                      </a:lnTo>
                      <a:cubicBezTo>
                        <a:pt x="24" y="453"/>
                        <a:pt x="24" y="226"/>
                        <a:pt x="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5" name="Google Shape;3431;p71"/>
                <p:cNvSpPr/>
                <p:nvPr/>
              </p:nvSpPr>
              <p:spPr>
                <a:xfrm>
                  <a:off x="3335174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25" y="1"/>
                      </a:moveTo>
                      <a:cubicBezTo>
                        <a:pt x="13" y="227"/>
                        <a:pt x="1" y="453"/>
                        <a:pt x="1" y="668"/>
                      </a:cubicBezTo>
                      <a:lnTo>
                        <a:pt x="3501" y="668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6" name="Google Shape;3432;p71"/>
                <p:cNvSpPr/>
                <p:nvPr/>
              </p:nvSpPr>
              <p:spPr>
                <a:xfrm>
                  <a:off x="3336873" y="3648381"/>
                  <a:ext cx="6912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680" extrusionOk="0">
                      <a:moveTo>
                        <a:pt x="24" y="1"/>
                      </a:moveTo>
                      <a:lnTo>
                        <a:pt x="0" y="680"/>
                      </a:lnTo>
                      <a:lnTo>
                        <a:pt x="3417" y="680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7" name="Google Shape;3433;p71"/>
                <p:cNvSpPr/>
                <p:nvPr/>
              </p:nvSpPr>
              <p:spPr>
                <a:xfrm>
                  <a:off x="346857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8" name="Google Shape;3434;p71"/>
                <p:cNvSpPr/>
                <p:nvPr/>
              </p:nvSpPr>
              <p:spPr>
                <a:xfrm>
                  <a:off x="3340008" y="3205797"/>
                  <a:ext cx="6599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668" extrusionOk="0">
                      <a:moveTo>
                        <a:pt x="0" y="0"/>
                      </a:moveTo>
                      <a:cubicBezTo>
                        <a:pt x="12" y="227"/>
                        <a:pt x="12" y="441"/>
                        <a:pt x="12" y="667"/>
                      </a:cubicBezTo>
                      <a:lnTo>
                        <a:pt x="3262" y="667"/>
                      </a:lnTo>
                      <a:lnTo>
                        <a:pt x="32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9" name="Google Shape;3435;p71"/>
                <p:cNvSpPr/>
                <p:nvPr/>
              </p:nvSpPr>
              <p:spPr>
                <a:xfrm>
                  <a:off x="3468578" y="3230350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cubicBezTo>
                        <a:pt x="3239" y="453"/>
                        <a:pt x="3251" y="227"/>
                        <a:pt x="32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0" name="Google Shape;3436;p71"/>
                <p:cNvSpPr/>
                <p:nvPr/>
              </p:nvSpPr>
              <p:spPr>
                <a:xfrm>
                  <a:off x="3468578" y="3254924"/>
                  <a:ext cx="65529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3216" y="679"/>
                      </a:lnTo>
                      <a:cubicBezTo>
                        <a:pt x="3228" y="453"/>
                        <a:pt x="3228" y="226"/>
                        <a:pt x="32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1" name="Google Shape;3437;p71"/>
                <p:cNvSpPr/>
                <p:nvPr/>
              </p:nvSpPr>
              <p:spPr>
                <a:xfrm>
                  <a:off x="354298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0"/>
                      </a:moveTo>
                      <a:cubicBezTo>
                        <a:pt x="13" y="227"/>
                        <a:pt x="13" y="441"/>
                        <a:pt x="25" y="667"/>
                      </a:cubicBezTo>
                      <a:lnTo>
                        <a:pt x="49" y="66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2" name="Google Shape;3438;p71"/>
                <p:cNvSpPr/>
                <p:nvPr/>
              </p:nvSpPr>
              <p:spPr>
                <a:xfrm>
                  <a:off x="3338309" y="3599517"/>
                  <a:ext cx="67693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667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46" y="667"/>
                      </a:lnTo>
                      <a:lnTo>
                        <a:pt x="334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3" name="Google Shape;3439;p71"/>
                <p:cNvSpPr/>
                <p:nvPr/>
              </p:nvSpPr>
              <p:spPr>
                <a:xfrm>
                  <a:off x="3543957" y="3820799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3" y="227"/>
                        <a:pt x="24" y="441"/>
                        <a:pt x="36" y="668"/>
                      </a:cubicBezTo>
                      <a:lnTo>
                        <a:pt x="48" y="668"/>
                      </a:lnTo>
                      <a:cubicBezTo>
                        <a:pt x="36" y="453"/>
                        <a:pt x="24" y="227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4" name="Google Shape;3440;p71"/>
                <p:cNvSpPr/>
                <p:nvPr/>
              </p:nvSpPr>
              <p:spPr>
                <a:xfrm>
                  <a:off x="3540822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1" y="1"/>
                      </a:moveTo>
                      <a:lnTo>
                        <a:pt x="25" y="667"/>
                      </a:lnTo>
                      <a:lnTo>
                        <a:pt x="37" y="667"/>
                      </a:lnTo>
                      <a:cubicBezTo>
                        <a:pt x="25" y="441"/>
                        <a:pt x="13" y="215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5" name="Google Shape;3441;p71"/>
                <p:cNvSpPr/>
                <p:nvPr/>
              </p:nvSpPr>
              <p:spPr>
                <a:xfrm>
                  <a:off x="3545170" y="3845372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0" y="0"/>
                      </a:moveTo>
                      <a:lnTo>
                        <a:pt x="36" y="667"/>
                      </a:lnTo>
                      <a:lnTo>
                        <a:pt x="60" y="66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6" name="Google Shape;3442;p71"/>
                <p:cNvSpPr/>
                <p:nvPr/>
              </p:nvSpPr>
              <p:spPr>
                <a:xfrm>
                  <a:off x="3541793" y="3771672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0" y="1"/>
                      </a:moveTo>
                      <a:cubicBezTo>
                        <a:pt x="0" y="215"/>
                        <a:pt x="12" y="442"/>
                        <a:pt x="24" y="668"/>
                      </a:cubicBezTo>
                      <a:lnTo>
                        <a:pt x="36" y="668"/>
                      </a:lnTo>
                      <a:cubicBezTo>
                        <a:pt x="36" y="442"/>
                        <a:pt x="24" y="215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7" name="Google Shape;3443;p71"/>
                <p:cNvSpPr/>
                <p:nvPr/>
              </p:nvSpPr>
              <p:spPr>
                <a:xfrm>
                  <a:off x="333084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cubicBezTo>
                        <a:pt x="24" y="227"/>
                        <a:pt x="12" y="441"/>
                        <a:pt x="1" y="667"/>
                      </a:cubicBezTo>
                      <a:lnTo>
                        <a:pt x="24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8" name="Google Shape;3444;p71"/>
                <p:cNvSpPr/>
                <p:nvPr/>
              </p:nvSpPr>
              <p:spPr>
                <a:xfrm>
                  <a:off x="3549498" y="391929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0" y="0"/>
                      </a:moveTo>
                      <a:cubicBezTo>
                        <a:pt x="12" y="215"/>
                        <a:pt x="24" y="441"/>
                        <a:pt x="48" y="667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9" name="Google Shape;3445;p71"/>
                <p:cNvSpPr/>
                <p:nvPr/>
              </p:nvSpPr>
              <p:spPr>
                <a:xfrm>
                  <a:off x="3332302" y="3771672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24" y="1"/>
                      </a:moveTo>
                      <a:cubicBezTo>
                        <a:pt x="24" y="215"/>
                        <a:pt x="12" y="442"/>
                        <a:pt x="0" y="668"/>
                      </a:cubicBezTo>
                      <a:lnTo>
                        <a:pt x="12" y="668"/>
                      </a:lnTo>
                      <a:cubicBezTo>
                        <a:pt x="12" y="442"/>
                        <a:pt x="24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0" name="Google Shape;3446;p71"/>
                <p:cNvSpPr/>
                <p:nvPr/>
              </p:nvSpPr>
              <p:spPr>
                <a:xfrm>
                  <a:off x="3339280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3298" y="667"/>
                      </a:ln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1" name="Google Shape;3447;p71"/>
                <p:cNvSpPr/>
                <p:nvPr/>
              </p:nvSpPr>
              <p:spPr>
                <a:xfrm>
                  <a:off x="3539871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0" y="0"/>
                      </a:moveTo>
                      <a:cubicBezTo>
                        <a:pt x="0" y="226"/>
                        <a:pt x="12" y="453"/>
                        <a:pt x="24" y="667"/>
                      </a:cubicBezTo>
                      <a:lnTo>
                        <a:pt x="36" y="667"/>
                      </a:lnTo>
                      <a:cubicBezTo>
                        <a:pt x="24" y="453"/>
                        <a:pt x="12" y="226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2" name="Google Shape;3448;p71"/>
                <p:cNvSpPr/>
                <p:nvPr/>
              </p:nvSpPr>
              <p:spPr>
                <a:xfrm>
                  <a:off x="354660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2" y="227"/>
                        <a:pt x="24" y="453"/>
                        <a:pt x="36" y="667"/>
                      </a:cubicBezTo>
                      <a:lnTo>
                        <a:pt x="48" y="667"/>
                      </a:lnTo>
                      <a:cubicBezTo>
                        <a:pt x="36" y="453"/>
                        <a:pt x="24" y="227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3" name="Google Shape;3449;p71"/>
                <p:cNvSpPr/>
                <p:nvPr/>
              </p:nvSpPr>
              <p:spPr>
                <a:xfrm>
                  <a:off x="3548062" y="3894499"/>
                  <a:ext cx="97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79" extrusionOk="0">
                      <a:moveTo>
                        <a:pt x="0" y="0"/>
                      </a:moveTo>
                      <a:cubicBezTo>
                        <a:pt x="12" y="226"/>
                        <a:pt x="24" y="453"/>
                        <a:pt x="36" y="679"/>
                      </a:cubicBezTo>
                      <a:lnTo>
                        <a:pt x="48" y="67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4" name="Google Shape;3450;p71"/>
                <p:cNvSpPr/>
                <p:nvPr/>
              </p:nvSpPr>
              <p:spPr>
                <a:xfrm>
                  <a:off x="3338794" y="3574701"/>
                  <a:ext cx="6720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80" extrusionOk="0">
                      <a:moveTo>
                        <a:pt x="24" y="1"/>
                      </a:moveTo>
                      <a:cubicBezTo>
                        <a:pt x="24" y="227"/>
                        <a:pt x="12" y="453"/>
                        <a:pt x="0" y="679"/>
                      </a:cubicBezTo>
                      <a:lnTo>
                        <a:pt x="3322" y="679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5" name="Google Shape;3451;p71"/>
                <p:cNvSpPr/>
                <p:nvPr/>
              </p:nvSpPr>
              <p:spPr>
                <a:xfrm>
                  <a:off x="3468578" y="3648623"/>
                  <a:ext cx="693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430" y="668"/>
                      </a:lnTo>
                      <a:cubicBezTo>
                        <a:pt x="3430" y="441"/>
                        <a:pt x="3418" y="227"/>
                        <a:pt x="34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6" name="Google Shape;3452;p71"/>
                <p:cNvSpPr/>
                <p:nvPr/>
              </p:nvSpPr>
              <p:spPr>
                <a:xfrm>
                  <a:off x="3468578" y="3574701"/>
                  <a:ext cx="6720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323" y="667"/>
                      </a:lnTo>
                      <a:cubicBezTo>
                        <a:pt x="3323" y="453"/>
                        <a:pt x="3323" y="227"/>
                        <a:pt x="33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7" name="Google Shape;3453;p71"/>
                <p:cNvSpPr/>
                <p:nvPr/>
              </p:nvSpPr>
              <p:spPr>
                <a:xfrm>
                  <a:off x="3468578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501" y="668"/>
                      </a:lnTo>
                      <a:cubicBezTo>
                        <a:pt x="3501" y="453"/>
                        <a:pt x="3489" y="227"/>
                        <a:pt x="34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8" name="Google Shape;3454;p71"/>
                <p:cNvSpPr/>
                <p:nvPr/>
              </p:nvSpPr>
              <p:spPr>
                <a:xfrm>
                  <a:off x="3468578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cubicBezTo>
                        <a:pt x="3382" y="441"/>
                        <a:pt x="3382" y="215"/>
                        <a:pt x="3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459" name="Google Shape;3455;p71"/>
                <p:cNvGrpSpPr/>
                <p:nvPr/>
              </p:nvGrpSpPr>
              <p:grpSpPr>
                <a:xfrm>
                  <a:off x="3232593" y="4116023"/>
                  <a:ext cx="409394" cy="579406"/>
                  <a:chOff x="3232593" y="4116023"/>
                  <a:chExt cx="409394" cy="579406"/>
                </a:xfrm>
              </p:grpSpPr>
              <p:sp>
                <p:nvSpPr>
                  <p:cNvPr id="3460" name="Google Shape;3456;p71"/>
                  <p:cNvSpPr/>
                  <p:nvPr/>
                </p:nvSpPr>
                <p:spPr>
                  <a:xfrm>
                    <a:off x="3468578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002" y="668"/>
                        </a:lnTo>
                        <a:cubicBezTo>
                          <a:pt x="4990" y="453"/>
                          <a:pt x="4966" y="227"/>
                          <a:pt x="494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1" name="Google Shape;3457;p71"/>
                  <p:cNvSpPr/>
                  <p:nvPr/>
                </p:nvSpPr>
                <p:spPr>
                  <a:xfrm>
                    <a:off x="3468578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4883" y="667"/>
                        </a:lnTo>
                        <a:cubicBezTo>
                          <a:pt x="4871" y="453"/>
                          <a:pt x="4847" y="227"/>
                          <a:pt x="48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2" name="Google Shape;3458;p71"/>
                  <p:cNvSpPr/>
                  <p:nvPr/>
                </p:nvSpPr>
                <p:spPr>
                  <a:xfrm>
                    <a:off x="3468578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2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3" name="Google Shape;3459;p71"/>
                  <p:cNvSpPr/>
                  <p:nvPr/>
                </p:nvSpPr>
                <p:spPr>
                  <a:xfrm>
                    <a:off x="3468578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5121" y="679"/>
                        </a:lnTo>
                        <a:cubicBezTo>
                          <a:pt x="5097" y="453"/>
                          <a:pt x="5085" y="226"/>
                          <a:pt x="50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4" name="Google Shape;3460;p71"/>
                  <p:cNvSpPr/>
                  <p:nvPr/>
                </p:nvSpPr>
                <p:spPr>
                  <a:xfrm>
                    <a:off x="3468578" y="4263645"/>
                    <a:ext cx="11152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4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514" y="667"/>
                        </a:lnTo>
                        <a:cubicBezTo>
                          <a:pt x="5478" y="441"/>
                          <a:pt x="5454" y="227"/>
                          <a:pt x="54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5" name="Google Shape;3461;p71"/>
                  <p:cNvSpPr/>
                  <p:nvPr/>
                </p:nvSpPr>
                <p:spPr>
                  <a:xfrm>
                    <a:off x="3468578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633" y="668"/>
                        </a:lnTo>
                        <a:cubicBezTo>
                          <a:pt x="5609" y="441"/>
                          <a:pt x="5585" y="227"/>
                          <a:pt x="55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6" name="Google Shape;3462;p71"/>
                  <p:cNvSpPr/>
                  <p:nvPr/>
                </p:nvSpPr>
                <p:spPr>
                  <a:xfrm>
                    <a:off x="3468578" y="4214519"/>
                    <a:ext cx="10597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5240" y="667"/>
                        </a:lnTo>
                        <a:cubicBezTo>
                          <a:pt x="5228" y="441"/>
                          <a:pt x="5204" y="215"/>
                          <a:pt x="518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7" name="Google Shape;3463;p71"/>
                  <p:cNvSpPr/>
                  <p:nvPr/>
                </p:nvSpPr>
                <p:spPr>
                  <a:xfrm>
                    <a:off x="3468578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371" y="668"/>
                        </a:lnTo>
                        <a:cubicBezTo>
                          <a:pt x="5347" y="441"/>
                          <a:pt x="5323" y="215"/>
                          <a:pt x="529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8" name="Google Shape;3464;p71"/>
                  <p:cNvSpPr/>
                  <p:nvPr/>
                </p:nvSpPr>
                <p:spPr>
                  <a:xfrm>
                    <a:off x="3468578" y="4632549"/>
                    <a:ext cx="164025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10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8109" y="679"/>
                        </a:lnTo>
                        <a:cubicBezTo>
                          <a:pt x="8085" y="453"/>
                          <a:pt x="8038" y="239"/>
                          <a:pt x="8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9" name="Google Shape;3465;p71"/>
                  <p:cNvSpPr/>
                  <p:nvPr/>
                </p:nvSpPr>
                <p:spPr>
                  <a:xfrm>
                    <a:off x="3468578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895" y="667"/>
                        </a:lnTo>
                        <a:cubicBezTo>
                          <a:pt x="7859" y="453"/>
                          <a:pt x="7823" y="227"/>
                          <a:pt x="778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0" name="Google Shape;3466;p71"/>
                  <p:cNvSpPr/>
                  <p:nvPr/>
                </p:nvSpPr>
                <p:spPr>
                  <a:xfrm>
                    <a:off x="326630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08" y="0"/>
                        </a:moveTo>
                        <a:cubicBezTo>
                          <a:pt x="72" y="226"/>
                          <a:pt x="36" y="453"/>
                          <a:pt x="1" y="667"/>
                        </a:cubicBezTo>
                        <a:lnTo>
                          <a:pt x="6906" y="667"/>
                        </a:lnTo>
                        <a:lnTo>
                          <a:pt x="690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1" name="Google Shape;3467;p71"/>
                  <p:cNvSpPr/>
                  <p:nvPr/>
                </p:nvSpPr>
                <p:spPr>
                  <a:xfrm>
                    <a:off x="3468578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8573" y="667"/>
                        </a:lnTo>
                        <a:cubicBezTo>
                          <a:pt x="8538" y="441"/>
                          <a:pt x="8490" y="215"/>
                          <a:pt x="84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2" name="Google Shape;3468;p71"/>
                  <p:cNvSpPr/>
                  <p:nvPr/>
                </p:nvSpPr>
                <p:spPr>
                  <a:xfrm>
                    <a:off x="3468578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8335" y="679"/>
                        </a:lnTo>
                        <a:cubicBezTo>
                          <a:pt x="8300" y="453"/>
                          <a:pt x="8264" y="226"/>
                          <a:pt x="821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3" name="Google Shape;3469;p71"/>
                  <p:cNvSpPr/>
                  <p:nvPr/>
                </p:nvSpPr>
                <p:spPr>
                  <a:xfrm>
                    <a:off x="326992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96" y="1"/>
                        </a:moveTo>
                        <a:cubicBezTo>
                          <a:pt x="72" y="227"/>
                          <a:pt x="36" y="453"/>
                          <a:pt x="0" y="668"/>
                        </a:cubicBezTo>
                        <a:lnTo>
                          <a:pt x="6727" y="668"/>
                        </a:lnTo>
                        <a:lnTo>
                          <a:pt x="6727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4" name="Google Shape;3470;p71"/>
                  <p:cNvSpPr/>
                  <p:nvPr/>
                </p:nvSpPr>
                <p:spPr>
                  <a:xfrm>
                    <a:off x="3241997" y="4632792"/>
                    <a:ext cx="16400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9" h="668" extrusionOk="0">
                        <a:moveTo>
                          <a:pt x="119" y="1"/>
                        </a:moveTo>
                        <a:cubicBezTo>
                          <a:pt x="84" y="227"/>
                          <a:pt x="48" y="441"/>
                          <a:pt x="0" y="667"/>
                        </a:cubicBezTo>
                        <a:lnTo>
                          <a:pt x="8108" y="667"/>
                        </a:lnTo>
                        <a:lnTo>
                          <a:pt x="810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5" name="Google Shape;3471;p71"/>
                  <p:cNvSpPr/>
                  <p:nvPr/>
                </p:nvSpPr>
                <p:spPr>
                  <a:xfrm>
                    <a:off x="3468578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680" y="668"/>
                        </a:lnTo>
                        <a:cubicBezTo>
                          <a:pt x="7645" y="453"/>
                          <a:pt x="7609" y="227"/>
                          <a:pt x="75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6" name="Google Shape;3472;p71"/>
                  <p:cNvSpPr/>
                  <p:nvPr/>
                </p:nvSpPr>
                <p:spPr>
                  <a:xfrm>
                    <a:off x="3237406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20" y="0"/>
                        </a:moveTo>
                        <a:cubicBezTo>
                          <a:pt x="84" y="226"/>
                          <a:pt x="37" y="453"/>
                          <a:pt x="1" y="679"/>
                        </a:cubicBezTo>
                        <a:lnTo>
                          <a:pt x="8335" y="679"/>
                        </a:lnTo>
                        <a:lnTo>
                          <a:pt x="833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7" name="Google Shape;3473;p71"/>
                  <p:cNvSpPr/>
                  <p:nvPr/>
                </p:nvSpPr>
                <p:spPr>
                  <a:xfrm>
                    <a:off x="3250654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08" y="1"/>
                        </a:moveTo>
                        <a:cubicBezTo>
                          <a:pt x="72" y="227"/>
                          <a:pt x="37" y="453"/>
                          <a:pt x="1" y="668"/>
                        </a:cubicBezTo>
                        <a:lnTo>
                          <a:pt x="7680" y="668"/>
                        </a:lnTo>
                        <a:lnTo>
                          <a:pt x="76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8" name="Google Shape;3474;p71"/>
                  <p:cNvSpPr/>
                  <p:nvPr/>
                </p:nvSpPr>
                <p:spPr>
                  <a:xfrm>
                    <a:off x="3262708" y="4509500"/>
                    <a:ext cx="14329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5" h="680" extrusionOk="0">
                        <a:moveTo>
                          <a:pt x="95" y="1"/>
                        </a:moveTo>
                        <a:cubicBezTo>
                          <a:pt x="60" y="227"/>
                          <a:pt x="36" y="453"/>
                          <a:pt x="0" y="679"/>
                        </a:cubicBezTo>
                        <a:lnTo>
                          <a:pt x="7084" y="679"/>
                        </a:lnTo>
                        <a:lnTo>
                          <a:pt x="708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9" name="Google Shape;3475;p71"/>
                  <p:cNvSpPr/>
                  <p:nvPr/>
                </p:nvSpPr>
                <p:spPr>
                  <a:xfrm>
                    <a:off x="3246326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31" y="0"/>
                        </a:moveTo>
                        <a:cubicBezTo>
                          <a:pt x="84" y="227"/>
                          <a:pt x="36" y="453"/>
                          <a:pt x="0" y="667"/>
                        </a:cubicBezTo>
                        <a:lnTo>
                          <a:pt x="7894" y="667"/>
                        </a:lnTo>
                        <a:lnTo>
                          <a:pt x="789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0" name="Google Shape;3476;p71"/>
                  <p:cNvSpPr/>
                  <p:nvPr/>
                </p:nvSpPr>
                <p:spPr>
                  <a:xfrm>
                    <a:off x="327352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84" y="0"/>
                        </a:moveTo>
                        <a:cubicBezTo>
                          <a:pt x="60" y="227"/>
                          <a:pt x="25" y="453"/>
                          <a:pt x="1" y="667"/>
                        </a:cubicBezTo>
                        <a:lnTo>
                          <a:pt x="6549" y="667"/>
                        </a:lnTo>
                        <a:lnTo>
                          <a:pt x="6549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1" name="Google Shape;3477;p71"/>
                  <p:cNvSpPr/>
                  <p:nvPr/>
                </p:nvSpPr>
                <p:spPr>
                  <a:xfrm>
                    <a:off x="3258845" y="4534296"/>
                    <a:ext cx="14715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6" h="668" extrusionOk="0">
                        <a:moveTo>
                          <a:pt x="108" y="1"/>
                        </a:moveTo>
                        <a:cubicBezTo>
                          <a:pt x="72" y="215"/>
                          <a:pt x="36" y="442"/>
                          <a:pt x="1" y="668"/>
                        </a:cubicBezTo>
                        <a:lnTo>
                          <a:pt x="7275" y="668"/>
                        </a:lnTo>
                        <a:lnTo>
                          <a:pt x="72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2" name="Google Shape;3478;p71"/>
                  <p:cNvSpPr/>
                  <p:nvPr/>
                </p:nvSpPr>
                <p:spPr>
                  <a:xfrm>
                    <a:off x="3255002" y="4558870"/>
                    <a:ext cx="15100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6" h="668" extrusionOk="0">
                        <a:moveTo>
                          <a:pt x="95" y="0"/>
                        </a:moveTo>
                        <a:cubicBezTo>
                          <a:pt x="60" y="227"/>
                          <a:pt x="24" y="441"/>
                          <a:pt x="0" y="667"/>
                        </a:cubicBezTo>
                        <a:lnTo>
                          <a:pt x="7465" y="667"/>
                        </a:lnTo>
                        <a:lnTo>
                          <a:pt x="746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3" name="Google Shape;3479;p71"/>
                  <p:cNvSpPr/>
                  <p:nvPr/>
                </p:nvSpPr>
                <p:spPr>
                  <a:xfrm>
                    <a:off x="3232593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32" y="1"/>
                        </a:moveTo>
                        <a:cubicBezTo>
                          <a:pt x="84" y="215"/>
                          <a:pt x="48" y="441"/>
                          <a:pt x="1" y="667"/>
                        </a:cubicBezTo>
                        <a:lnTo>
                          <a:pt x="8573" y="667"/>
                        </a:lnTo>
                        <a:lnTo>
                          <a:pt x="857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4" name="Google Shape;3480;p71"/>
                  <p:cNvSpPr/>
                  <p:nvPr/>
                </p:nvSpPr>
                <p:spPr>
                  <a:xfrm>
                    <a:off x="3468578" y="4534296"/>
                    <a:ext cx="14764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0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299" y="668"/>
                        </a:lnTo>
                        <a:lnTo>
                          <a:pt x="71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5" name="Google Shape;3481;p71"/>
                  <p:cNvSpPr/>
                  <p:nvPr/>
                </p:nvSpPr>
                <p:spPr>
                  <a:xfrm>
                    <a:off x="3468578" y="4411247"/>
                    <a:ext cx="129582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7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407" y="668"/>
                        </a:lnTo>
                        <a:lnTo>
                          <a:pt x="629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6" name="Google Shape;3482;p71"/>
                  <p:cNvSpPr/>
                  <p:nvPr/>
                </p:nvSpPr>
                <p:spPr>
                  <a:xfrm>
                    <a:off x="3468578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228" y="667"/>
                        </a:lnTo>
                        <a:cubicBezTo>
                          <a:pt x="6204" y="441"/>
                          <a:pt x="6180" y="215"/>
                          <a:pt x="614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7" name="Google Shape;3483;p71"/>
                  <p:cNvSpPr/>
                  <p:nvPr/>
                </p:nvSpPr>
                <p:spPr>
                  <a:xfrm>
                    <a:off x="3468578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775" y="667"/>
                        </a:lnTo>
                        <a:cubicBezTo>
                          <a:pt x="5752" y="453"/>
                          <a:pt x="5728" y="226"/>
                          <a:pt x="570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8" name="Google Shape;3484;p71"/>
                  <p:cNvSpPr/>
                  <p:nvPr/>
                </p:nvSpPr>
                <p:spPr>
                  <a:xfrm>
                    <a:off x="3468578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cubicBezTo>
                          <a:pt x="5895" y="453"/>
                          <a:pt x="5871" y="227"/>
                          <a:pt x="584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9" name="Google Shape;3485;p71"/>
                  <p:cNvSpPr/>
                  <p:nvPr/>
                </p:nvSpPr>
                <p:spPr>
                  <a:xfrm>
                    <a:off x="3468578" y="4361898"/>
                    <a:ext cx="122847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4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6073" y="679"/>
                        </a:lnTo>
                        <a:cubicBezTo>
                          <a:pt x="6049" y="453"/>
                          <a:pt x="6026" y="226"/>
                          <a:pt x="59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0" name="Google Shape;3486;p71"/>
                  <p:cNvSpPr/>
                  <p:nvPr/>
                </p:nvSpPr>
                <p:spPr>
                  <a:xfrm>
                    <a:off x="3276906" y="4411247"/>
                    <a:ext cx="12909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3" h="668" extrusionOk="0">
                        <a:moveTo>
                          <a:pt x="84" y="1"/>
                        </a:moveTo>
                        <a:cubicBezTo>
                          <a:pt x="60" y="227"/>
                          <a:pt x="24" y="441"/>
                          <a:pt x="1" y="668"/>
                        </a:cubicBezTo>
                        <a:lnTo>
                          <a:pt x="6382" y="668"/>
                        </a:lnTo>
                        <a:lnTo>
                          <a:pt x="638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1" name="Google Shape;3487;p71"/>
                  <p:cNvSpPr/>
                  <p:nvPr/>
                </p:nvSpPr>
                <p:spPr>
                  <a:xfrm>
                    <a:off x="3468578" y="4509500"/>
                    <a:ext cx="14331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6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7085" y="679"/>
                        </a:lnTo>
                        <a:cubicBezTo>
                          <a:pt x="7061" y="453"/>
                          <a:pt x="7026" y="227"/>
                          <a:pt x="7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2" name="Google Shape;3488;p71"/>
                  <p:cNvSpPr/>
                  <p:nvPr/>
                </p:nvSpPr>
                <p:spPr>
                  <a:xfrm>
                    <a:off x="346857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907" y="667"/>
                        </a:lnTo>
                        <a:lnTo>
                          <a:pt x="681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3" name="Google Shape;3489;p71"/>
                  <p:cNvSpPr/>
                  <p:nvPr/>
                </p:nvSpPr>
                <p:spPr>
                  <a:xfrm>
                    <a:off x="346857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549" y="667"/>
                        </a:lnTo>
                        <a:cubicBezTo>
                          <a:pt x="6526" y="453"/>
                          <a:pt x="6502" y="227"/>
                          <a:pt x="646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4" name="Google Shape;3490;p71"/>
                  <p:cNvSpPr/>
                  <p:nvPr/>
                </p:nvSpPr>
                <p:spPr>
                  <a:xfrm>
                    <a:off x="346857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728" y="668"/>
                        </a:lnTo>
                        <a:cubicBezTo>
                          <a:pt x="6704" y="453"/>
                          <a:pt x="6668" y="227"/>
                          <a:pt x="663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5" name="Google Shape;3491;p71"/>
                  <p:cNvSpPr/>
                  <p:nvPr/>
                </p:nvSpPr>
                <p:spPr>
                  <a:xfrm>
                    <a:off x="3280041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96" y="0"/>
                        </a:moveTo>
                        <a:cubicBezTo>
                          <a:pt x="60" y="215"/>
                          <a:pt x="36" y="441"/>
                          <a:pt x="0" y="667"/>
                        </a:cubicBezTo>
                        <a:lnTo>
                          <a:pt x="6227" y="667"/>
                        </a:lnTo>
                        <a:lnTo>
                          <a:pt x="622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6" name="Google Shape;3492;p71"/>
                  <p:cNvSpPr/>
                  <p:nvPr/>
                </p:nvSpPr>
                <p:spPr>
                  <a:xfrm>
                    <a:off x="3468578" y="4558870"/>
                    <a:ext cx="15126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9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478" y="667"/>
                        </a:lnTo>
                        <a:cubicBezTo>
                          <a:pt x="7442" y="441"/>
                          <a:pt x="7407" y="227"/>
                          <a:pt x="73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7" name="Google Shape;3493;p71"/>
                  <p:cNvSpPr/>
                  <p:nvPr/>
                </p:nvSpPr>
                <p:spPr>
                  <a:xfrm>
                    <a:off x="3302430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72" y="0"/>
                        </a:moveTo>
                        <a:cubicBezTo>
                          <a:pt x="48" y="226"/>
                          <a:pt x="36" y="453"/>
                          <a:pt x="1" y="679"/>
                        </a:cubicBezTo>
                        <a:lnTo>
                          <a:pt x="5120" y="679"/>
                        </a:lnTo>
                        <a:lnTo>
                          <a:pt x="512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8" name="Google Shape;3494;p71"/>
                  <p:cNvSpPr/>
                  <p:nvPr/>
                </p:nvSpPr>
                <p:spPr>
                  <a:xfrm>
                    <a:off x="3304837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5001" y="668"/>
                        </a:lnTo>
                        <a:lnTo>
                          <a:pt x="500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9" name="Google Shape;3495;p71"/>
                  <p:cNvSpPr/>
                  <p:nvPr/>
                </p:nvSpPr>
                <p:spPr>
                  <a:xfrm>
                    <a:off x="3297374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72" y="1"/>
                        </a:moveTo>
                        <a:cubicBezTo>
                          <a:pt x="48" y="215"/>
                          <a:pt x="24" y="441"/>
                          <a:pt x="1" y="668"/>
                        </a:cubicBezTo>
                        <a:lnTo>
                          <a:pt x="5370" y="668"/>
                        </a:lnTo>
                        <a:lnTo>
                          <a:pt x="537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0" name="Google Shape;3496;p71"/>
                  <p:cNvSpPr/>
                  <p:nvPr/>
                </p:nvSpPr>
                <p:spPr>
                  <a:xfrm>
                    <a:off x="3294724" y="4263645"/>
                    <a:ext cx="11127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02" h="668" extrusionOk="0">
                        <a:moveTo>
                          <a:pt x="84" y="0"/>
                        </a:moveTo>
                        <a:cubicBezTo>
                          <a:pt x="60" y="227"/>
                          <a:pt x="36" y="441"/>
                          <a:pt x="1" y="667"/>
                        </a:cubicBezTo>
                        <a:lnTo>
                          <a:pt x="5501" y="667"/>
                        </a:lnTo>
                        <a:lnTo>
                          <a:pt x="550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1" name="Google Shape;3497;p71"/>
                  <p:cNvSpPr/>
                  <p:nvPr/>
                </p:nvSpPr>
                <p:spPr>
                  <a:xfrm>
                    <a:off x="3307243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60" y="0"/>
                        </a:moveTo>
                        <a:cubicBezTo>
                          <a:pt x="36" y="227"/>
                          <a:pt x="13" y="453"/>
                          <a:pt x="1" y="667"/>
                        </a:cubicBezTo>
                        <a:lnTo>
                          <a:pt x="4882" y="667"/>
                        </a:lnTo>
                        <a:lnTo>
                          <a:pt x="488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2" name="Google Shape;3498;p71"/>
                  <p:cNvSpPr/>
                  <p:nvPr/>
                </p:nvSpPr>
                <p:spPr>
                  <a:xfrm>
                    <a:off x="3309407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3" name="Google Shape;3499;p71"/>
                  <p:cNvSpPr/>
                  <p:nvPr/>
                </p:nvSpPr>
                <p:spPr>
                  <a:xfrm>
                    <a:off x="3300023" y="4214276"/>
                    <a:ext cx="105979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80" extrusionOk="0">
                        <a:moveTo>
                          <a:pt x="72" y="1"/>
                        </a:moveTo>
                        <a:lnTo>
                          <a:pt x="1" y="679"/>
                        </a:lnTo>
                        <a:lnTo>
                          <a:pt x="5239" y="679"/>
                        </a:lnTo>
                        <a:lnTo>
                          <a:pt x="523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4" name="Google Shape;3500;p71"/>
                  <p:cNvSpPr/>
                  <p:nvPr/>
                </p:nvSpPr>
                <p:spPr>
                  <a:xfrm>
                    <a:off x="3283176" y="4361898"/>
                    <a:ext cx="12282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3" h="679" extrusionOk="0">
                        <a:moveTo>
                          <a:pt x="95" y="0"/>
                        </a:moveTo>
                        <a:cubicBezTo>
                          <a:pt x="60" y="226"/>
                          <a:pt x="36" y="453"/>
                          <a:pt x="0" y="679"/>
                        </a:cubicBezTo>
                        <a:lnTo>
                          <a:pt x="6072" y="679"/>
                        </a:lnTo>
                        <a:lnTo>
                          <a:pt x="607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5" name="Google Shape;3501;p71"/>
                  <p:cNvSpPr/>
                  <p:nvPr/>
                </p:nvSpPr>
                <p:spPr>
                  <a:xfrm>
                    <a:off x="3289182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84" y="0"/>
                        </a:moveTo>
                        <a:cubicBezTo>
                          <a:pt x="60" y="226"/>
                          <a:pt x="25" y="453"/>
                          <a:pt x="1" y="667"/>
                        </a:cubicBezTo>
                        <a:lnTo>
                          <a:pt x="5775" y="667"/>
                        </a:lnTo>
                        <a:lnTo>
                          <a:pt x="57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6" name="Google Shape;3502;p71"/>
                  <p:cNvSpPr/>
                  <p:nvPr/>
                </p:nvSpPr>
                <p:spPr>
                  <a:xfrm>
                    <a:off x="3292075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72" y="1"/>
                        </a:moveTo>
                        <a:cubicBezTo>
                          <a:pt x="48" y="227"/>
                          <a:pt x="24" y="441"/>
                          <a:pt x="1" y="668"/>
                        </a:cubicBezTo>
                        <a:lnTo>
                          <a:pt x="5632" y="668"/>
                        </a:lnTo>
                        <a:lnTo>
                          <a:pt x="563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7" name="Google Shape;3503;p71"/>
                  <p:cNvSpPr/>
                  <p:nvPr/>
                </p:nvSpPr>
                <p:spPr>
                  <a:xfrm>
                    <a:off x="3286290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84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lnTo>
                          <a:pt x="591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08" name="Google Shape;3504;p71"/>
                <p:cNvSpPr/>
                <p:nvPr/>
              </p:nvSpPr>
              <p:spPr>
                <a:xfrm>
                  <a:off x="3468578" y="3673197"/>
                  <a:ext cx="7010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466" y="667"/>
                      </a:lnTo>
                      <a:lnTo>
                        <a:pt x="34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09" name="Google Shape;3505;p71"/>
                <p:cNvSpPr/>
                <p:nvPr/>
              </p:nvSpPr>
              <p:spPr>
                <a:xfrm>
                  <a:off x="3468578" y="3599517"/>
                  <a:ext cx="67936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59" y="667"/>
                      </a:lnTo>
                      <a:cubicBezTo>
                        <a:pt x="3359" y="441"/>
                        <a:pt x="3347" y="214"/>
                        <a:pt x="3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0" name="Google Shape;3506;p71"/>
                <p:cNvSpPr/>
                <p:nvPr/>
              </p:nvSpPr>
              <p:spPr>
                <a:xfrm>
                  <a:off x="3311349" y="4086656"/>
                  <a:ext cx="252125" cy="2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6" h="1084" extrusionOk="0">
                      <a:moveTo>
                        <a:pt x="84" y="24"/>
                      </a:moveTo>
                      <a:cubicBezTo>
                        <a:pt x="75" y="77"/>
                        <a:pt x="72" y="130"/>
                        <a:pt x="72" y="183"/>
                      </a:cubicBezTo>
                      <a:lnTo>
                        <a:pt x="72" y="183"/>
                      </a:lnTo>
                      <a:cubicBezTo>
                        <a:pt x="76" y="130"/>
                        <a:pt x="80" y="77"/>
                        <a:pt x="84" y="24"/>
                      </a:cubicBezTo>
                      <a:close/>
                      <a:moveTo>
                        <a:pt x="12383" y="0"/>
                      </a:moveTo>
                      <a:cubicBezTo>
                        <a:pt x="12383" y="84"/>
                        <a:pt x="12395" y="155"/>
                        <a:pt x="12395" y="238"/>
                      </a:cubicBezTo>
                      <a:lnTo>
                        <a:pt x="72" y="238"/>
                      </a:lnTo>
                      <a:cubicBezTo>
                        <a:pt x="72" y="220"/>
                        <a:pt x="72" y="201"/>
                        <a:pt x="72" y="183"/>
                      </a:cubicBezTo>
                      <a:lnTo>
                        <a:pt x="72" y="183"/>
                      </a:lnTo>
                      <a:cubicBezTo>
                        <a:pt x="53" y="421"/>
                        <a:pt x="31" y="661"/>
                        <a:pt x="12" y="905"/>
                      </a:cubicBezTo>
                      <a:lnTo>
                        <a:pt x="12453" y="905"/>
                      </a:lnTo>
                      <a:cubicBezTo>
                        <a:pt x="12431" y="605"/>
                        <a:pt x="12403" y="298"/>
                        <a:pt x="12383" y="0"/>
                      </a:cubicBezTo>
                      <a:close/>
                      <a:moveTo>
                        <a:pt x="12453" y="905"/>
                      </a:moveTo>
                      <a:lnTo>
                        <a:pt x="12453" y="905"/>
                      </a:lnTo>
                      <a:cubicBezTo>
                        <a:pt x="12454" y="910"/>
                        <a:pt x="12454" y="914"/>
                        <a:pt x="12454" y="919"/>
                      </a:cubicBezTo>
                      <a:lnTo>
                        <a:pt x="12454" y="919"/>
                      </a:lnTo>
                      <a:cubicBezTo>
                        <a:pt x="12454" y="914"/>
                        <a:pt x="12454" y="910"/>
                        <a:pt x="12454" y="905"/>
                      </a:cubicBezTo>
                      <a:close/>
                      <a:moveTo>
                        <a:pt x="12454" y="919"/>
                      </a:moveTo>
                      <a:lnTo>
                        <a:pt x="12454" y="919"/>
                      </a:lnTo>
                      <a:cubicBezTo>
                        <a:pt x="12455" y="941"/>
                        <a:pt x="12457" y="964"/>
                        <a:pt x="12459" y="987"/>
                      </a:cubicBezTo>
                      <a:lnTo>
                        <a:pt x="12459" y="987"/>
                      </a:lnTo>
                      <a:cubicBezTo>
                        <a:pt x="12458" y="964"/>
                        <a:pt x="12456" y="941"/>
                        <a:pt x="12454" y="919"/>
                      </a:cubicBezTo>
                      <a:close/>
                      <a:moveTo>
                        <a:pt x="12" y="905"/>
                      </a:moveTo>
                      <a:cubicBezTo>
                        <a:pt x="0" y="953"/>
                        <a:pt x="0" y="1012"/>
                        <a:pt x="0" y="1072"/>
                      </a:cubicBezTo>
                      <a:cubicBezTo>
                        <a:pt x="4" y="1016"/>
                        <a:pt x="8" y="961"/>
                        <a:pt x="12" y="905"/>
                      </a:cubicBezTo>
                      <a:close/>
                      <a:moveTo>
                        <a:pt x="12459" y="987"/>
                      </a:moveTo>
                      <a:cubicBezTo>
                        <a:pt x="12462" y="1019"/>
                        <a:pt x="12464" y="1052"/>
                        <a:pt x="12466" y="1084"/>
                      </a:cubicBezTo>
                      <a:cubicBezTo>
                        <a:pt x="12466" y="1051"/>
                        <a:pt x="12462" y="1019"/>
                        <a:pt x="12459" y="98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1" name="Google Shape;3507;p71"/>
                <p:cNvSpPr/>
                <p:nvPr/>
              </p:nvSpPr>
              <p:spPr>
                <a:xfrm>
                  <a:off x="3322655" y="3943848"/>
                  <a:ext cx="2292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668" extrusionOk="0">
                      <a:moveTo>
                        <a:pt x="48" y="1"/>
                      </a:moveTo>
                      <a:cubicBezTo>
                        <a:pt x="36" y="227"/>
                        <a:pt x="25" y="441"/>
                        <a:pt x="1" y="668"/>
                      </a:cubicBezTo>
                      <a:lnTo>
                        <a:pt x="11336" y="668"/>
                      </a:lnTo>
                      <a:lnTo>
                        <a:pt x="113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2" name="Google Shape;3508;p71"/>
                <p:cNvSpPr/>
                <p:nvPr/>
              </p:nvSpPr>
              <p:spPr>
                <a:xfrm>
                  <a:off x="3327226" y="3869925"/>
                  <a:ext cx="2201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668" extrusionOk="0">
                      <a:moveTo>
                        <a:pt x="49" y="1"/>
                      </a:moveTo>
                      <a:cubicBezTo>
                        <a:pt x="37" y="227"/>
                        <a:pt x="25" y="453"/>
                        <a:pt x="1" y="667"/>
                      </a:cubicBezTo>
                      <a:lnTo>
                        <a:pt x="10883" y="667"/>
                      </a:lnTo>
                      <a:cubicBezTo>
                        <a:pt x="10871" y="453"/>
                        <a:pt x="10859" y="227"/>
                        <a:pt x="108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3" name="Google Shape;3509;p71"/>
                <p:cNvSpPr/>
                <p:nvPr/>
              </p:nvSpPr>
              <p:spPr>
                <a:xfrm>
                  <a:off x="3334466" y="3722323"/>
                  <a:ext cx="2056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9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0168" y="667"/>
                      </a:lnTo>
                      <a:cubicBezTo>
                        <a:pt x="10156" y="453"/>
                        <a:pt x="10156" y="226"/>
                        <a:pt x="10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4" name="Google Shape;3510;p71"/>
                <p:cNvSpPr/>
                <p:nvPr/>
              </p:nvSpPr>
              <p:spPr>
                <a:xfrm>
                  <a:off x="3324354" y="3919295"/>
                  <a:ext cx="22589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9" h="668" extrusionOk="0">
                      <a:moveTo>
                        <a:pt x="48" y="0"/>
                      </a:moveTo>
                      <a:cubicBezTo>
                        <a:pt x="24" y="215"/>
                        <a:pt x="12" y="441"/>
                        <a:pt x="0" y="667"/>
                      </a:cubicBezTo>
                      <a:lnTo>
                        <a:pt x="11168" y="667"/>
                      </a:lnTo>
                      <a:cubicBezTo>
                        <a:pt x="11156" y="441"/>
                        <a:pt x="11144" y="215"/>
                        <a:pt x="11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5" name="Google Shape;3511;p71"/>
                <p:cNvSpPr/>
                <p:nvPr/>
              </p:nvSpPr>
              <p:spPr>
                <a:xfrm>
                  <a:off x="3325790" y="3894499"/>
                  <a:ext cx="22300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6" h="679" extrusionOk="0">
                      <a:moveTo>
                        <a:pt x="48" y="0"/>
                      </a:moveTo>
                      <a:lnTo>
                        <a:pt x="1" y="679"/>
                      </a:lnTo>
                      <a:lnTo>
                        <a:pt x="11026" y="679"/>
                      </a:lnTo>
                      <a:cubicBezTo>
                        <a:pt x="11014" y="453"/>
                        <a:pt x="10990" y="226"/>
                        <a:pt x="109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6" name="Google Shape;3512;p71"/>
                <p:cNvSpPr/>
                <p:nvPr/>
              </p:nvSpPr>
              <p:spPr>
                <a:xfrm>
                  <a:off x="3328682" y="3845372"/>
                  <a:ext cx="21721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68" extrusionOk="0">
                      <a:moveTo>
                        <a:pt x="36" y="0"/>
                      </a:moveTo>
                      <a:lnTo>
                        <a:pt x="0" y="667"/>
                      </a:lnTo>
                      <a:lnTo>
                        <a:pt x="10740" y="667"/>
                      </a:lnTo>
                      <a:lnTo>
                        <a:pt x="1070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7" name="Google Shape;3513;p71"/>
                <p:cNvSpPr/>
                <p:nvPr/>
              </p:nvSpPr>
              <p:spPr>
                <a:xfrm>
                  <a:off x="3333495" y="3747119"/>
                  <a:ext cx="20758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4" h="668" extrusionOk="0">
                      <a:moveTo>
                        <a:pt x="24" y="1"/>
                      </a:moveTo>
                      <a:lnTo>
                        <a:pt x="1" y="667"/>
                      </a:lnTo>
                      <a:lnTo>
                        <a:pt x="10264" y="667"/>
                      </a:lnTo>
                      <a:lnTo>
                        <a:pt x="1024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8" name="Google Shape;3514;p71"/>
                <p:cNvSpPr/>
                <p:nvPr/>
              </p:nvSpPr>
              <p:spPr>
                <a:xfrm>
                  <a:off x="3330118" y="3820799"/>
                  <a:ext cx="21458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" h="668" extrusionOk="0">
                      <a:moveTo>
                        <a:pt x="25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lnTo>
                        <a:pt x="10609" y="668"/>
                      </a:lnTo>
                      <a:cubicBezTo>
                        <a:pt x="10597" y="441"/>
                        <a:pt x="10586" y="227"/>
                        <a:pt x="105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9" name="Google Shape;3515;p71"/>
                <p:cNvSpPr/>
                <p:nvPr/>
              </p:nvSpPr>
              <p:spPr>
                <a:xfrm>
                  <a:off x="3332525" y="3771672"/>
                  <a:ext cx="2097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2" h="668" extrusionOk="0">
                      <a:moveTo>
                        <a:pt x="37" y="1"/>
                      </a:moveTo>
                      <a:cubicBezTo>
                        <a:pt x="25" y="215"/>
                        <a:pt x="13" y="442"/>
                        <a:pt x="1" y="668"/>
                      </a:cubicBezTo>
                      <a:lnTo>
                        <a:pt x="10371" y="668"/>
                      </a:lnTo>
                      <a:cubicBezTo>
                        <a:pt x="10359" y="442"/>
                        <a:pt x="10347" y="215"/>
                        <a:pt x="10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0" name="Google Shape;3516;p71"/>
                <p:cNvSpPr/>
                <p:nvPr/>
              </p:nvSpPr>
              <p:spPr>
                <a:xfrm>
                  <a:off x="3331331" y="3796246"/>
                  <a:ext cx="21216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668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10490" y="667"/>
                      </a:lnTo>
                      <a:cubicBezTo>
                        <a:pt x="10478" y="441"/>
                        <a:pt x="10466" y="227"/>
                        <a:pt x="10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1" name="Google Shape;3517;p71"/>
                <p:cNvSpPr/>
                <p:nvPr/>
              </p:nvSpPr>
              <p:spPr>
                <a:xfrm>
                  <a:off x="3313513" y="4066917"/>
                  <a:ext cx="24755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0" h="667" extrusionOk="0">
                      <a:moveTo>
                        <a:pt x="60" y="0"/>
                      </a:moveTo>
                      <a:lnTo>
                        <a:pt x="0" y="667"/>
                      </a:lnTo>
                      <a:lnTo>
                        <a:pt x="12240" y="667"/>
                      </a:lnTo>
                      <a:cubicBezTo>
                        <a:pt x="12216" y="441"/>
                        <a:pt x="12204" y="226"/>
                        <a:pt x="121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2" name="Google Shape;3518;p71"/>
                <p:cNvSpPr/>
                <p:nvPr/>
              </p:nvSpPr>
              <p:spPr>
                <a:xfrm>
                  <a:off x="3315677" y="4042101"/>
                  <a:ext cx="24346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80" extrusionOk="0">
                      <a:moveTo>
                        <a:pt x="48" y="1"/>
                      </a:moveTo>
                      <a:cubicBezTo>
                        <a:pt x="36" y="203"/>
                        <a:pt x="12" y="405"/>
                        <a:pt x="0" y="596"/>
                      </a:cubicBezTo>
                      <a:lnTo>
                        <a:pt x="0" y="656"/>
                      </a:lnTo>
                      <a:lnTo>
                        <a:pt x="7561" y="656"/>
                      </a:lnTo>
                      <a:lnTo>
                        <a:pt x="7561" y="679"/>
                      </a:lnTo>
                      <a:lnTo>
                        <a:pt x="12038" y="679"/>
                      </a:lnTo>
                      <a:lnTo>
                        <a:pt x="12038" y="632"/>
                      </a:lnTo>
                      <a:cubicBezTo>
                        <a:pt x="12038" y="620"/>
                        <a:pt x="12038" y="608"/>
                        <a:pt x="12038" y="596"/>
                      </a:cubicBezTo>
                      <a:cubicBezTo>
                        <a:pt x="12014" y="394"/>
                        <a:pt x="12002" y="203"/>
                        <a:pt x="119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3" name="Google Shape;3519;p71"/>
                <p:cNvSpPr/>
                <p:nvPr/>
              </p:nvSpPr>
              <p:spPr>
                <a:xfrm>
                  <a:off x="3319297" y="3992974"/>
                  <a:ext cx="23600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69" h="668" extrusionOk="0">
                      <a:moveTo>
                        <a:pt x="48" y="1"/>
                      </a:moveTo>
                      <a:lnTo>
                        <a:pt x="0" y="668"/>
                      </a:lnTo>
                      <a:lnTo>
                        <a:pt x="11668" y="668"/>
                      </a:lnTo>
                      <a:cubicBezTo>
                        <a:pt x="11656" y="453"/>
                        <a:pt x="11632" y="227"/>
                        <a:pt x="116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4" name="Google Shape;3520;p71"/>
                <p:cNvSpPr/>
                <p:nvPr/>
              </p:nvSpPr>
              <p:spPr>
                <a:xfrm>
                  <a:off x="3320976" y="3968421"/>
                  <a:ext cx="232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2" h="668" extrusionOk="0">
                      <a:moveTo>
                        <a:pt x="48" y="0"/>
                      </a:move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11502" y="667"/>
                      </a:lnTo>
                      <a:cubicBezTo>
                        <a:pt x="11478" y="441"/>
                        <a:pt x="11466" y="227"/>
                        <a:pt x="11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5" name="Google Shape;3521;p71"/>
                <p:cNvSpPr/>
                <p:nvPr/>
              </p:nvSpPr>
              <p:spPr>
                <a:xfrm>
                  <a:off x="3317356" y="4017548"/>
                  <a:ext cx="2398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667" extrusionOk="0">
                      <a:moveTo>
                        <a:pt x="48" y="0"/>
                      </a:moveTo>
                      <a:cubicBezTo>
                        <a:pt x="37" y="226"/>
                        <a:pt x="13" y="453"/>
                        <a:pt x="1" y="667"/>
                      </a:cubicBezTo>
                      <a:lnTo>
                        <a:pt x="11859" y="667"/>
                      </a:lnTo>
                      <a:cubicBezTo>
                        <a:pt x="11836" y="453"/>
                        <a:pt x="11824" y="226"/>
                        <a:pt x="118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26" name="Google Shape;3522;p71"/>
                <p:cNvGrpSpPr/>
                <p:nvPr/>
              </p:nvGrpSpPr>
              <p:grpSpPr>
                <a:xfrm>
                  <a:off x="3310621" y="3711240"/>
                  <a:ext cx="253581" cy="404803"/>
                  <a:chOff x="3310621" y="3711240"/>
                  <a:chExt cx="253581" cy="404803"/>
                </a:xfrm>
              </p:grpSpPr>
              <p:sp>
                <p:nvSpPr>
                  <p:cNvPr id="3527" name="Google Shape;3523;p71"/>
                  <p:cNvSpPr/>
                  <p:nvPr/>
                </p:nvSpPr>
                <p:spPr>
                  <a:xfrm>
                    <a:off x="3334709" y="3711240"/>
                    <a:ext cx="20542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7" h="549" extrusionOk="0">
                        <a:moveTo>
                          <a:pt x="24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156" y="548"/>
                        </a:lnTo>
                        <a:cubicBezTo>
                          <a:pt x="10144" y="370"/>
                          <a:pt x="10132" y="191"/>
                          <a:pt x="1013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28" name="Google Shape;3524;p71"/>
                  <p:cNvSpPr/>
                  <p:nvPr/>
                </p:nvSpPr>
                <p:spPr>
                  <a:xfrm>
                    <a:off x="3333738" y="3736036"/>
                    <a:ext cx="207104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0" h="549" extrusionOk="0">
                        <a:moveTo>
                          <a:pt x="24" y="1"/>
                        </a:moveTo>
                        <a:lnTo>
                          <a:pt x="0" y="549"/>
                        </a:lnTo>
                        <a:lnTo>
                          <a:pt x="10240" y="549"/>
                        </a:lnTo>
                        <a:cubicBezTo>
                          <a:pt x="10240" y="358"/>
                          <a:pt x="10228" y="179"/>
                          <a:pt x="1021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29" name="Google Shape;3525;p71"/>
                  <p:cNvSpPr/>
                  <p:nvPr/>
                </p:nvSpPr>
                <p:spPr>
                  <a:xfrm>
                    <a:off x="3312785" y="4080387"/>
                    <a:ext cx="249253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4" h="549" extrusionOk="0">
                        <a:moveTo>
                          <a:pt x="36" y="1"/>
                        </a:moveTo>
                        <a:cubicBezTo>
                          <a:pt x="24" y="108"/>
                          <a:pt x="24" y="227"/>
                          <a:pt x="13" y="334"/>
                        </a:cubicBezTo>
                        <a:cubicBezTo>
                          <a:pt x="13" y="406"/>
                          <a:pt x="1" y="477"/>
                          <a:pt x="1" y="548"/>
                        </a:cubicBezTo>
                        <a:lnTo>
                          <a:pt x="12324" y="548"/>
                        </a:lnTo>
                        <a:cubicBezTo>
                          <a:pt x="12324" y="465"/>
                          <a:pt x="12300" y="394"/>
                          <a:pt x="12300" y="310"/>
                        </a:cubicBezTo>
                        <a:cubicBezTo>
                          <a:pt x="12288" y="203"/>
                          <a:pt x="12288" y="108"/>
                          <a:pt x="122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0" name="Google Shape;3526;p71"/>
                  <p:cNvSpPr/>
                  <p:nvPr/>
                </p:nvSpPr>
                <p:spPr>
                  <a:xfrm>
                    <a:off x="3310621" y="4104960"/>
                    <a:ext cx="253581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38" h="548" extrusionOk="0">
                        <a:moveTo>
                          <a:pt x="48" y="0"/>
                        </a:moveTo>
                        <a:cubicBezTo>
                          <a:pt x="48" y="60"/>
                          <a:pt x="36" y="107"/>
                          <a:pt x="36" y="167"/>
                        </a:cubicBezTo>
                        <a:cubicBezTo>
                          <a:pt x="24" y="298"/>
                          <a:pt x="12" y="417"/>
                          <a:pt x="0" y="548"/>
                        </a:cubicBezTo>
                        <a:lnTo>
                          <a:pt x="12538" y="548"/>
                        </a:lnTo>
                        <a:lnTo>
                          <a:pt x="12502" y="179"/>
                        </a:lnTo>
                        <a:cubicBezTo>
                          <a:pt x="12502" y="119"/>
                          <a:pt x="12490" y="60"/>
                          <a:pt x="1249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31" name="Google Shape;3527;p71"/>
                <p:cNvSpPr/>
                <p:nvPr/>
              </p:nvSpPr>
              <p:spPr>
                <a:xfrm>
                  <a:off x="3335902" y="3194956"/>
                  <a:ext cx="203019" cy="51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5528" extrusionOk="0">
                      <a:moveTo>
                        <a:pt x="191" y="1"/>
                      </a:moveTo>
                      <a:lnTo>
                        <a:pt x="203" y="536"/>
                      </a:lnTo>
                      <a:lnTo>
                        <a:pt x="3465" y="536"/>
                      </a:lnTo>
                      <a:lnTo>
                        <a:pt x="3465" y="1215"/>
                      </a:lnTo>
                      <a:lnTo>
                        <a:pt x="215" y="1215"/>
                      </a:lnTo>
                      <a:lnTo>
                        <a:pt x="227" y="1763"/>
                      </a:lnTo>
                      <a:lnTo>
                        <a:pt x="3465" y="1763"/>
                      </a:lnTo>
                      <a:lnTo>
                        <a:pt x="3465" y="2429"/>
                      </a:lnTo>
                      <a:lnTo>
                        <a:pt x="239" y="2429"/>
                      </a:lnTo>
                      <a:lnTo>
                        <a:pt x="239" y="2977"/>
                      </a:lnTo>
                      <a:lnTo>
                        <a:pt x="3465" y="2977"/>
                      </a:lnTo>
                      <a:lnTo>
                        <a:pt x="3465" y="3644"/>
                      </a:lnTo>
                      <a:lnTo>
                        <a:pt x="251" y="3644"/>
                      </a:lnTo>
                      <a:lnTo>
                        <a:pt x="251" y="4192"/>
                      </a:lnTo>
                      <a:lnTo>
                        <a:pt x="3465" y="4192"/>
                      </a:lnTo>
                      <a:lnTo>
                        <a:pt x="3465" y="4858"/>
                      </a:lnTo>
                      <a:lnTo>
                        <a:pt x="263" y="4858"/>
                      </a:lnTo>
                      <a:lnTo>
                        <a:pt x="263" y="5406"/>
                      </a:lnTo>
                      <a:lnTo>
                        <a:pt x="3465" y="5406"/>
                      </a:lnTo>
                      <a:lnTo>
                        <a:pt x="3465" y="6073"/>
                      </a:lnTo>
                      <a:lnTo>
                        <a:pt x="263" y="6073"/>
                      </a:lnTo>
                      <a:lnTo>
                        <a:pt x="263" y="6620"/>
                      </a:lnTo>
                      <a:lnTo>
                        <a:pt x="3465" y="6620"/>
                      </a:lnTo>
                      <a:lnTo>
                        <a:pt x="3465" y="7287"/>
                      </a:lnTo>
                      <a:lnTo>
                        <a:pt x="274" y="7287"/>
                      </a:lnTo>
                      <a:lnTo>
                        <a:pt x="274" y="7835"/>
                      </a:lnTo>
                      <a:lnTo>
                        <a:pt x="3465" y="7835"/>
                      </a:lnTo>
                      <a:lnTo>
                        <a:pt x="3465" y="8514"/>
                      </a:lnTo>
                      <a:lnTo>
                        <a:pt x="274" y="8514"/>
                      </a:lnTo>
                      <a:lnTo>
                        <a:pt x="274" y="9049"/>
                      </a:lnTo>
                      <a:lnTo>
                        <a:pt x="3465" y="9049"/>
                      </a:lnTo>
                      <a:lnTo>
                        <a:pt x="3465" y="9728"/>
                      </a:lnTo>
                      <a:lnTo>
                        <a:pt x="274" y="9728"/>
                      </a:lnTo>
                      <a:lnTo>
                        <a:pt x="274" y="10276"/>
                      </a:lnTo>
                      <a:lnTo>
                        <a:pt x="3465" y="10276"/>
                      </a:lnTo>
                      <a:lnTo>
                        <a:pt x="3465" y="10942"/>
                      </a:lnTo>
                      <a:lnTo>
                        <a:pt x="263" y="10942"/>
                      </a:lnTo>
                      <a:lnTo>
                        <a:pt x="263" y="11490"/>
                      </a:lnTo>
                      <a:lnTo>
                        <a:pt x="3465" y="11490"/>
                      </a:lnTo>
                      <a:lnTo>
                        <a:pt x="3465" y="12157"/>
                      </a:lnTo>
                      <a:lnTo>
                        <a:pt x="263" y="12157"/>
                      </a:lnTo>
                      <a:lnTo>
                        <a:pt x="263" y="12705"/>
                      </a:lnTo>
                      <a:lnTo>
                        <a:pt x="3465" y="12705"/>
                      </a:lnTo>
                      <a:lnTo>
                        <a:pt x="3465" y="13371"/>
                      </a:lnTo>
                      <a:lnTo>
                        <a:pt x="251" y="13371"/>
                      </a:lnTo>
                      <a:cubicBezTo>
                        <a:pt x="251" y="13550"/>
                        <a:pt x="251" y="13740"/>
                        <a:pt x="239" y="13919"/>
                      </a:cubicBezTo>
                      <a:lnTo>
                        <a:pt x="3465" y="13919"/>
                      </a:lnTo>
                      <a:lnTo>
                        <a:pt x="3465" y="14586"/>
                      </a:lnTo>
                      <a:lnTo>
                        <a:pt x="227" y="14586"/>
                      </a:lnTo>
                      <a:lnTo>
                        <a:pt x="227" y="15133"/>
                      </a:lnTo>
                      <a:lnTo>
                        <a:pt x="3465" y="15133"/>
                      </a:lnTo>
                      <a:lnTo>
                        <a:pt x="3465" y="15800"/>
                      </a:lnTo>
                      <a:lnTo>
                        <a:pt x="215" y="15800"/>
                      </a:lnTo>
                      <a:cubicBezTo>
                        <a:pt x="215" y="15979"/>
                        <a:pt x="215" y="16169"/>
                        <a:pt x="203" y="16348"/>
                      </a:cubicBezTo>
                      <a:lnTo>
                        <a:pt x="3465" y="16348"/>
                      </a:lnTo>
                      <a:lnTo>
                        <a:pt x="3465" y="17015"/>
                      </a:lnTo>
                      <a:lnTo>
                        <a:pt x="191" y="17015"/>
                      </a:lnTo>
                      <a:lnTo>
                        <a:pt x="179" y="17562"/>
                      </a:lnTo>
                      <a:lnTo>
                        <a:pt x="3453" y="17562"/>
                      </a:lnTo>
                      <a:lnTo>
                        <a:pt x="3453" y="18229"/>
                      </a:lnTo>
                      <a:lnTo>
                        <a:pt x="167" y="18229"/>
                      </a:lnTo>
                      <a:lnTo>
                        <a:pt x="167" y="18777"/>
                      </a:lnTo>
                      <a:lnTo>
                        <a:pt x="3465" y="18777"/>
                      </a:lnTo>
                      <a:lnTo>
                        <a:pt x="3465" y="19443"/>
                      </a:lnTo>
                      <a:lnTo>
                        <a:pt x="143" y="19443"/>
                      </a:lnTo>
                      <a:cubicBezTo>
                        <a:pt x="143" y="19634"/>
                        <a:pt x="143" y="19813"/>
                        <a:pt x="132" y="19991"/>
                      </a:cubicBezTo>
                      <a:lnTo>
                        <a:pt x="3465" y="19991"/>
                      </a:lnTo>
                      <a:lnTo>
                        <a:pt x="3465" y="20658"/>
                      </a:lnTo>
                      <a:lnTo>
                        <a:pt x="120" y="20658"/>
                      </a:lnTo>
                      <a:cubicBezTo>
                        <a:pt x="120" y="20848"/>
                        <a:pt x="108" y="21027"/>
                        <a:pt x="96" y="21206"/>
                      </a:cubicBezTo>
                      <a:lnTo>
                        <a:pt x="3465" y="21206"/>
                      </a:lnTo>
                      <a:lnTo>
                        <a:pt x="3465" y="21872"/>
                      </a:lnTo>
                      <a:lnTo>
                        <a:pt x="84" y="21872"/>
                      </a:lnTo>
                      <a:cubicBezTo>
                        <a:pt x="84" y="22063"/>
                        <a:pt x="72" y="22241"/>
                        <a:pt x="72" y="22420"/>
                      </a:cubicBezTo>
                      <a:lnTo>
                        <a:pt x="3465" y="22420"/>
                      </a:lnTo>
                      <a:lnTo>
                        <a:pt x="3465" y="23099"/>
                      </a:lnTo>
                      <a:lnTo>
                        <a:pt x="48" y="23099"/>
                      </a:lnTo>
                      <a:cubicBezTo>
                        <a:pt x="48" y="23277"/>
                        <a:pt x="36" y="23456"/>
                        <a:pt x="24" y="23634"/>
                      </a:cubicBezTo>
                      <a:lnTo>
                        <a:pt x="3465" y="23634"/>
                      </a:lnTo>
                      <a:lnTo>
                        <a:pt x="3465" y="24313"/>
                      </a:lnTo>
                      <a:lnTo>
                        <a:pt x="13" y="24313"/>
                      </a:lnTo>
                      <a:lnTo>
                        <a:pt x="1" y="24861"/>
                      </a:lnTo>
                      <a:lnTo>
                        <a:pt x="3465" y="24861"/>
                      </a:lnTo>
                      <a:lnTo>
                        <a:pt x="3465" y="25528"/>
                      </a:lnTo>
                      <a:lnTo>
                        <a:pt x="6561" y="25528"/>
                      </a:lnTo>
                      <a:lnTo>
                        <a:pt x="6561" y="24861"/>
                      </a:lnTo>
                      <a:lnTo>
                        <a:pt x="10038" y="24861"/>
                      </a:lnTo>
                      <a:lnTo>
                        <a:pt x="10026" y="24313"/>
                      </a:lnTo>
                      <a:lnTo>
                        <a:pt x="6561" y="24313"/>
                      </a:lnTo>
                      <a:lnTo>
                        <a:pt x="6561" y="23646"/>
                      </a:lnTo>
                      <a:lnTo>
                        <a:pt x="10002" y="23646"/>
                      </a:lnTo>
                      <a:lnTo>
                        <a:pt x="9990" y="23099"/>
                      </a:lnTo>
                      <a:lnTo>
                        <a:pt x="6561" y="23099"/>
                      </a:lnTo>
                      <a:lnTo>
                        <a:pt x="6561" y="22420"/>
                      </a:lnTo>
                      <a:lnTo>
                        <a:pt x="9966" y="22420"/>
                      </a:lnTo>
                      <a:cubicBezTo>
                        <a:pt x="9966" y="22241"/>
                        <a:pt x="9954" y="22063"/>
                        <a:pt x="9942" y="21872"/>
                      </a:cubicBezTo>
                      <a:lnTo>
                        <a:pt x="6561" y="21872"/>
                      </a:lnTo>
                      <a:lnTo>
                        <a:pt x="6561" y="21206"/>
                      </a:lnTo>
                      <a:lnTo>
                        <a:pt x="9930" y="21206"/>
                      </a:lnTo>
                      <a:cubicBezTo>
                        <a:pt x="9930" y="21027"/>
                        <a:pt x="9919" y="20848"/>
                        <a:pt x="9919" y="20658"/>
                      </a:cubicBezTo>
                      <a:lnTo>
                        <a:pt x="6561" y="20658"/>
                      </a:lnTo>
                      <a:lnTo>
                        <a:pt x="6561" y="20003"/>
                      </a:lnTo>
                      <a:lnTo>
                        <a:pt x="9895" y="20003"/>
                      </a:lnTo>
                      <a:lnTo>
                        <a:pt x="9883" y="19455"/>
                      </a:lnTo>
                      <a:lnTo>
                        <a:pt x="6561" y="19455"/>
                      </a:lnTo>
                      <a:lnTo>
                        <a:pt x="6561" y="18777"/>
                      </a:lnTo>
                      <a:lnTo>
                        <a:pt x="9871" y="18777"/>
                      </a:lnTo>
                      <a:cubicBezTo>
                        <a:pt x="9871" y="18598"/>
                        <a:pt x="9859" y="18408"/>
                        <a:pt x="9859" y="18229"/>
                      </a:cubicBezTo>
                      <a:lnTo>
                        <a:pt x="6561" y="18229"/>
                      </a:lnTo>
                      <a:lnTo>
                        <a:pt x="6561" y="17562"/>
                      </a:lnTo>
                      <a:lnTo>
                        <a:pt x="9847" y="17562"/>
                      </a:lnTo>
                      <a:cubicBezTo>
                        <a:pt x="9847" y="17384"/>
                        <a:pt x="9847" y="17193"/>
                        <a:pt x="9835" y="17015"/>
                      </a:cubicBezTo>
                      <a:lnTo>
                        <a:pt x="6561" y="17015"/>
                      </a:lnTo>
                      <a:lnTo>
                        <a:pt x="6561" y="16348"/>
                      </a:lnTo>
                      <a:lnTo>
                        <a:pt x="9823" y="16348"/>
                      </a:lnTo>
                      <a:lnTo>
                        <a:pt x="9811" y="15800"/>
                      </a:lnTo>
                      <a:lnTo>
                        <a:pt x="6561" y="15800"/>
                      </a:lnTo>
                      <a:lnTo>
                        <a:pt x="6561" y="15133"/>
                      </a:lnTo>
                      <a:lnTo>
                        <a:pt x="9799" y="15133"/>
                      </a:lnTo>
                      <a:cubicBezTo>
                        <a:pt x="9799" y="14943"/>
                        <a:pt x="9799" y="14764"/>
                        <a:pt x="9799" y="14586"/>
                      </a:cubicBezTo>
                      <a:lnTo>
                        <a:pt x="6561" y="14586"/>
                      </a:lnTo>
                      <a:lnTo>
                        <a:pt x="6561" y="13907"/>
                      </a:lnTo>
                      <a:lnTo>
                        <a:pt x="9788" y="13907"/>
                      </a:lnTo>
                      <a:lnTo>
                        <a:pt x="9788" y="13359"/>
                      </a:lnTo>
                      <a:lnTo>
                        <a:pt x="6561" y="13359"/>
                      </a:lnTo>
                      <a:lnTo>
                        <a:pt x="6561" y="12693"/>
                      </a:lnTo>
                      <a:lnTo>
                        <a:pt x="9776" y="12693"/>
                      </a:lnTo>
                      <a:lnTo>
                        <a:pt x="9776" y="12145"/>
                      </a:lnTo>
                      <a:lnTo>
                        <a:pt x="6561" y="12145"/>
                      </a:lnTo>
                      <a:lnTo>
                        <a:pt x="6561" y="11490"/>
                      </a:lnTo>
                      <a:lnTo>
                        <a:pt x="9764" y="11490"/>
                      </a:lnTo>
                      <a:lnTo>
                        <a:pt x="9764" y="10942"/>
                      </a:lnTo>
                      <a:lnTo>
                        <a:pt x="6561" y="10942"/>
                      </a:lnTo>
                      <a:lnTo>
                        <a:pt x="6561" y="10264"/>
                      </a:lnTo>
                      <a:lnTo>
                        <a:pt x="9764" y="10264"/>
                      </a:lnTo>
                      <a:lnTo>
                        <a:pt x="9764" y="9716"/>
                      </a:lnTo>
                      <a:lnTo>
                        <a:pt x="6561" y="9716"/>
                      </a:lnTo>
                      <a:lnTo>
                        <a:pt x="6561" y="9049"/>
                      </a:lnTo>
                      <a:lnTo>
                        <a:pt x="9752" y="9049"/>
                      </a:lnTo>
                      <a:lnTo>
                        <a:pt x="9752" y="8502"/>
                      </a:lnTo>
                      <a:lnTo>
                        <a:pt x="6561" y="8502"/>
                      </a:lnTo>
                      <a:lnTo>
                        <a:pt x="6561" y="7835"/>
                      </a:lnTo>
                      <a:lnTo>
                        <a:pt x="9752" y="7835"/>
                      </a:lnTo>
                      <a:lnTo>
                        <a:pt x="9752" y="7287"/>
                      </a:lnTo>
                      <a:lnTo>
                        <a:pt x="6561" y="7287"/>
                      </a:lnTo>
                      <a:lnTo>
                        <a:pt x="6561" y="6620"/>
                      </a:lnTo>
                      <a:lnTo>
                        <a:pt x="9764" y="6620"/>
                      </a:lnTo>
                      <a:lnTo>
                        <a:pt x="9764" y="6073"/>
                      </a:lnTo>
                      <a:lnTo>
                        <a:pt x="6561" y="6073"/>
                      </a:lnTo>
                      <a:lnTo>
                        <a:pt x="6561" y="5406"/>
                      </a:lnTo>
                      <a:lnTo>
                        <a:pt x="9764" y="5406"/>
                      </a:lnTo>
                      <a:lnTo>
                        <a:pt x="9764" y="4858"/>
                      </a:lnTo>
                      <a:lnTo>
                        <a:pt x="6561" y="4858"/>
                      </a:lnTo>
                      <a:lnTo>
                        <a:pt x="6561" y="4192"/>
                      </a:lnTo>
                      <a:lnTo>
                        <a:pt x="9776" y="4192"/>
                      </a:lnTo>
                      <a:lnTo>
                        <a:pt x="9776" y="3644"/>
                      </a:lnTo>
                      <a:lnTo>
                        <a:pt x="6561" y="3644"/>
                      </a:lnTo>
                      <a:lnTo>
                        <a:pt x="6561" y="2977"/>
                      </a:lnTo>
                      <a:lnTo>
                        <a:pt x="9788" y="2977"/>
                      </a:lnTo>
                      <a:lnTo>
                        <a:pt x="9788" y="2429"/>
                      </a:lnTo>
                      <a:lnTo>
                        <a:pt x="6561" y="2429"/>
                      </a:lnTo>
                      <a:lnTo>
                        <a:pt x="6561" y="1763"/>
                      </a:lnTo>
                      <a:lnTo>
                        <a:pt x="9799" y="1763"/>
                      </a:lnTo>
                      <a:lnTo>
                        <a:pt x="9799" y="1215"/>
                      </a:lnTo>
                      <a:lnTo>
                        <a:pt x="6561" y="1215"/>
                      </a:lnTo>
                      <a:lnTo>
                        <a:pt x="6561" y="536"/>
                      </a:lnTo>
                      <a:lnTo>
                        <a:pt x="9835" y="536"/>
                      </a:lnTo>
                      <a:lnTo>
                        <a:pt x="98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32" name="Google Shape;3528;p71"/>
                <p:cNvGrpSpPr/>
                <p:nvPr/>
              </p:nvGrpSpPr>
              <p:grpSpPr>
                <a:xfrm>
                  <a:off x="3314706" y="3760609"/>
                  <a:ext cx="245410" cy="306308"/>
                  <a:chOff x="3314706" y="3760609"/>
                  <a:chExt cx="245410" cy="306308"/>
                </a:xfrm>
              </p:grpSpPr>
              <p:sp>
                <p:nvSpPr>
                  <p:cNvPr id="3533" name="Google Shape;3529;p71"/>
                  <p:cNvSpPr/>
                  <p:nvPr/>
                </p:nvSpPr>
                <p:spPr>
                  <a:xfrm>
                    <a:off x="3332767" y="3760609"/>
                    <a:ext cx="209288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8" h="548" extrusionOk="0">
                        <a:moveTo>
                          <a:pt x="25" y="0"/>
                        </a:moveTo>
                        <a:cubicBezTo>
                          <a:pt x="25" y="179"/>
                          <a:pt x="1" y="357"/>
                          <a:pt x="1" y="548"/>
                        </a:cubicBezTo>
                        <a:lnTo>
                          <a:pt x="10347" y="548"/>
                        </a:lnTo>
                        <a:lnTo>
                          <a:pt x="1032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4" name="Google Shape;3530;p71"/>
                  <p:cNvSpPr/>
                  <p:nvPr/>
                </p:nvSpPr>
                <p:spPr>
                  <a:xfrm>
                    <a:off x="3331574" y="3785162"/>
                    <a:ext cx="21167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6" h="549" extrusionOk="0">
                        <a:moveTo>
                          <a:pt x="24" y="1"/>
                        </a:moveTo>
                        <a:cubicBezTo>
                          <a:pt x="24" y="179"/>
                          <a:pt x="12" y="370"/>
                          <a:pt x="0" y="548"/>
                        </a:cubicBezTo>
                        <a:lnTo>
                          <a:pt x="10466" y="548"/>
                        </a:lnTo>
                        <a:cubicBezTo>
                          <a:pt x="10454" y="370"/>
                          <a:pt x="10442" y="179"/>
                          <a:pt x="104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5" name="Google Shape;3531;p71"/>
                  <p:cNvSpPr/>
                  <p:nvPr/>
                </p:nvSpPr>
                <p:spPr>
                  <a:xfrm>
                    <a:off x="3330360" y="3809736"/>
                    <a:ext cx="213859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74" h="548" extrusionOk="0">
                        <a:moveTo>
                          <a:pt x="25" y="0"/>
                        </a:moveTo>
                        <a:lnTo>
                          <a:pt x="1" y="548"/>
                        </a:lnTo>
                        <a:lnTo>
                          <a:pt x="10574" y="548"/>
                        </a:lnTo>
                        <a:lnTo>
                          <a:pt x="1055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6" name="Google Shape;3532;p71"/>
                  <p:cNvSpPr/>
                  <p:nvPr/>
                </p:nvSpPr>
                <p:spPr>
                  <a:xfrm>
                    <a:off x="3329167" y="3834289"/>
                    <a:ext cx="216488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4" h="549" extrusionOk="0">
                        <a:moveTo>
                          <a:pt x="36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704" y="548"/>
                        </a:lnTo>
                        <a:cubicBezTo>
                          <a:pt x="10692" y="370"/>
                          <a:pt x="10680" y="179"/>
                          <a:pt x="106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7" name="Google Shape;3533;p71"/>
                  <p:cNvSpPr/>
                  <p:nvPr/>
                </p:nvSpPr>
                <p:spPr>
                  <a:xfrm>
                    <a:off x="3327954" y="3858862"/>
                    <a:ext cx="218915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48" extrusionOk="0">
                        <a:moveTo>
                          <a:pt x="25" y="0"/>
                        </a:moveTo>
                        <a:cubicBezTo>
                          <a:pt x="13" y="191"/>
                          <a:pt x="1" y="369"/>
                          <a:pt x="1" y="548"/>
                        </a:cubicBezTo>
                        <a:lnTo>
                          <a:pt x="10823" y="548"/>
                        </a:lnTo>
                        <a:cubicBezTo>
                          <a:pt x="10812" y="369"/>
                          <a:pt x="10800" y="191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8" name="Google Shape;3534;p71"/>
                  <p:cNvSpPr/>
                  <p:nvPr/>
                </p:nvSpPr>
                <p:spPr>
                  <a:xfrm>
                    <a:off x="3326518" y="3883415"/>
                    <a:ext cx="22178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6" h="549" extrusionOk="0">
                        <a:moveTo>
                          <a:pt x="36" y="0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966" y="548"/>
                        </a:lnTo>
                        <a:lnTo>
                          <a:pt x="1093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9" name="Google Shape;3535;p71"/>
                  <p:cNvSpPr/>
                  <p:nvPr/>
                </p:nvSpPr>
                <p:spPr>
                  <a:xfrm>
                    <a:off x="3325062" y="3908211"/>
                    <a:ext cx="224942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2" h="549" extrusionOk="0">
                        <a:moveTo>
                          <a:pt x="37" y="1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1121" y="548"/>
                        </a:lnTo>
                        <a:cubicBezTo>
                          <a:pt x="11109" y="358"/>
                          <a:pt x="11097" y="179"/>
                          <a:pt x="1108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0" name="Google Shape;3536;p71"/>
                  <p:cNvSpPr/>
                  <p:nvPr/>
                </p:nvSpPr>
                <p:spPr>
                  <a:xfrm>
                    <a:off x="3323383" y="3932785"/>
                    <a:ext cx="227814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4" h="548" extrusionOk="0">
                        <a:moveTo>
                          <a:pt x="36" y="0"/>
                        </a:moveTo>
                        <a:lnTo>
                          <a:pt x="0" y="548"/>
                        </a:lnTo>
                        <a:lnTo>
                          <a:pt x="11264" y="548"/>
                        </a:lnTo>
                        <a:lnTo>
                          <a:pt x="1122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1" name="Google Shape;3537;p71"/>
                  <p:cNvSpPr/>
                  <p:nvPr/>
                </p:nvSpPr>
                <p:spPr>
                  <a:xfrm>
                    <a:off x="3321947" y="3957338"/>
                    <a:ext cx="230949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19" h="549" extrusionOk="0">
                        <a:moveTo>
                          <a:pt x="36" y="1"/>
                        </a:moveTo>
                        <a:lnTo>
                          <a:pt x="0" y="548"/>
                        </a:lnTo>
                        <a:lnTo>
                          <a:pt x="11418" y="548"/>
                        </a:lnTo>
                        <a:cubicBezTo>
                          <a:pt x="11406" y="370"/>
                          <a:pt x="11394" y="179"/>
                          <a:pt x="1138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2" name="Google Shape;3538;p71"/>
                  <p:cNvSpPr/>
                  <p:nvPr/>
                </p:nvSpPr>
                <p:spPr>
                  <a:xfrm>
                    <a:off x="3320248" y="3982154"/>
                    <a:ext cx="234327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86" h="548" extrusionOk="0">
                        <a:moveTo>
                          <a:pt x="48" y="0"/>
                        </a:moveTo>
                        <a:cubicBezTo>
                          <a:pt x="25" y="179"/>
                          <a:pt x="13" y="357"/>
                          <a:pt x="1" y="548"/>
                        </a:cubicBezTo>
                        <a:lnTo>
                          <a:pt x="11585" y="548"/>
                        </a:lnTo>
                        <a:cubicBezTo>
                          <a:pt x="11574" y="357"/>
                          <a:pt x="11562" y="179"/>
                          <a:pt x="115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3" name="Google Shape;3539;p71"/>
                  <p:cNvSpPr/>
                  <p:nvPr/>
                </p:nvSpPr>
                <p:spPr>
                  <a:xfrm>
                    <a:off x="3318327" y="4006464"/>
                    <a:ext cx="23792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4" h="549" extrusionOk="0">
                        <a:moveTo>
                          <a:pt x="48" y="1"/>
                        </a:moveTo>
                        <a:lnTo>
                          <a:pt x="0" y="548"/>
                        </a:lnTo>
                        <a:lnTo>
                          <a:pt x="11764" y="548"/>
                        </a:lnTo>
                        <a:lnTo>
                          <a:pt x="117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4" name="Google Shape;3540;p71"/>
                  <p:cNvSpPr/>
                  <p:nvPr/>
                </p:nvSpPr>
                <p:spPr>
                  <a:xfrm>
                    <a:off x="3316648" y="4031017"/>
                    <a:ext cx="24154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3" h="549" extrusionOk="0">
                        <a:moveTo>
                          <a:pt x="36" y="1"/>
                        </a:moveTo>
                        <a:lnTo>
                          <a:pt x="0" y="549"/>
                        </a:lnTo>
                        <a:lnTo>
                          <a:pt x="11942" y="549"/>
                        </a:lnTo>
                        <a:cubicBezTo>
                          <a:pt x="11930" y="370"/>
                          <a:pt x="11918" y="191"/>
                          <a:pt x="118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5" name="Google Shape;3541;p71"/>
                  <p:cNvSpPr/>
                  <p:nvPr/>
                </p:nvSpPr>
                <p:spPr>
                  <a:xfrm>
                    <a:off x="3314706" y="4055834"/>
                    <a:ext cx="245410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4" h="548" extrusionOk="0">
                        <a:moveTo>
                          <a:pt x="48" y="0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2133" y="548"/>
                        </a:lnTo>
                        <a:cubicBezTo>
                          <a:pt x="12121" y="358"/>
                          <a:pt x="12098" y="179"/>
                          <a:pt x="120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46" name="Google Shape;3542;p71"/>
              <p:cNvGrpSpPr/>
              <p:nvPr/>
            </p:nvGrpSpPr>
            <p:grpSpPr>
              <a:xfrm>
                <a:off x="890388" y="608998"/>
                <a:ext cx="154800" cy="400545"/>
                <a:chOff x="890388" y="614563"/>
                <a:chExt cx="154800" cy="400545"/>
              </a:xfrm>
            </p:grpSpPr>
            <p:sp>
              <p:nvSpPr>
                <p:cNvPr id="3547" name="Google Shape;3543;p71"/>
                <p:cNvSpPr/>
                <p:nvPr/>
              </p:nvSpPr>
              <p:spPr>
                <a:xfrm>
                  <a:off x="890388" y="904109"/>
                  <a:ext cx="154800" cy="11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48" name="Google Shape;3544;p71"/>
                <p:cNvSpPr/>
                <p:nvPr/>
              </p:nvSpPr>
              <p:spPr>
                <a:xfrm>
                  <a:off x="954375" y="614563"/>
                  <a:ext cx="26700" cy="290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3549" name="Google Shape;3545;p71"/>
            <p:cNvGrpSpPr/>
            <p:nvPr/>
          </p:nvGrpSpPr>
          <p:grpSpPr>
            <a:xfrm>
              <a:off x="5721592" y="2709839"/>
              <a:ext cx="1379364" cy="1860249"/>
              <a:chOff x="3500712" y="367419"/>
              <a:chExt cx="3380794" cy="4559433"/>
            </a:xfrm>
          </p:grpSpPr>
          <p:grpSp>
            <p:nvGrpSpPr>
              <p:cNvPr id="3550" name="Google Shape;3546;p71"/>
              <p:cNvGrpSpPr/>
              <p:nvPr/>
            </p:nvGrpSpPr>
            <p:grpSpPr>
              <a:xfrm>
                <a:off x="6113242" y="3419140"/>
                <a:ext cx="768264" cy="1357192"/>
                <a:chOff x="461029" y="2736249"/>
                <a:chExt cx="733917" cy="2078077"/>
              </a:xfrm>
            </p:grpSpPr>
            <p:sp>
              <p:nvSpPr>
                <p:cNvPr id="3551" name="Google Shape;3547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52" name="Google Shape;3548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53" name="Google Shape;3549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54" name="Google Shape;3550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3555" name="Google Shape;3551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6" name="Google Shape;3552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7" name="Google Shape;3553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8" name="Google Shape;3554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9" name="Google Shape;3555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0" name="Google Shape;3556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1" name="Google Shape;3557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2" name="Google Shape;3558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3" name="Google Shape;3559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4" name="Google Shape;3560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5" name="Google Shape;3561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6" name="Google Shape;3562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7" name="Google Shape;3563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8" name="Google Shape;3564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9" name="Google Shape;3565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0" name="Google Shape;3566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71" name="Google Shape;3567;p71"/>
              <p:cNvGrpSpPr/>
              <p:nvPr/>
            </p:nvGrpSpPr>
            <p:grpSpPr>
              <a:xfrm>
                <a:off x="3500712" y="3195284"/>
                <a:ext cx="787963" cy="1599541"/>
                <a:chOff x="2245450" y="435300"/>
                <a:chExt cx="882575" cy="2525325"/>
              </a:xfrm>
            </p:grpSpPr>
            <p:sp>
              <p:nvSpPr>
                <p:cNvPr id="3572" name="Google Shape;3568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73" name="Google Shape;3569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74" name="Google Shape;3570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75" name="Google Shape;3571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3576" name="Google Shape;3572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7" name="Google Shape;3573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8" name="Google Shape;3574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9" name="Google Shape;3575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80" name="Google Shape;3576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81" name="Google Shape;3577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82" name="Google Shape;3578;p71"/>
              <p:cNvGrpSpPr/>
              <p:nvPr/>
            </p:nvGrpSpPr>
            <p:grpSpPr>
              <a:xfrm>
                <a:off x="4222069" y="367419"/>
                <a:ext cx="1438961" cy="4559433"/>
                <a:chOff x="6286425" y="411894"/>
                <a:chExt cx="1438961" cy="4559433"/>
              </a:xfrm>
            </p:grpSpPr>
            <p:sp>
              <p:nvSpPr>
                <p:cNvPr id="3583" name="Google Shape;3579;p71"/>
                <p:cNvSpPr/>
                <p:nvPr/>
              </p:nvSpPr>
              <p:spPr>
                <a:xfrm>
                  <a:off x="6335458" y="4312296"/>
                  <a:ext cx="1340896" cy="659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1" h="12002" extrusionOk="0">
                      <a:moveTo>
                        <a:pt x="1" y="0"/>
                      </a:moveTo>
                      <a:lnTo>
                        <a:pt x="1" y="12002"/>
                      </a:lnTo>
                      <a:lnTo>
                        <a:pt x="24421" y="12002"/>
                      </a:lnTo>
                      <a:lnTo>
                        <a:pt x="244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4" name="Google Shape;3580;p71"/>
                <p:cNvSpPr/>
                <p:nvPr/>
              </p:nvSpPr>
              <p:spPr>
                <a:xfrm>
                  <a:off x="6286425" y="4783635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58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58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5" name="Google Shape;3581;p71"/>
                <p:cNvSpPr/>
                <p:nvPr/>
              </p:nvSpPr>
              <p:spPr>
                <a:xfrm>
                  <a:off x="6286425" y="4595352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6" name="Google Shape;3582;p71"/>
                <p:cNvSpPr/>
                <p:nvPr/>
              </p:nvSpPr>
              <p:spPr>
                <a:xfrm>
                  <a:off x="6286425" y="4406410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7" name="Google Shape;3583;p71"/>
                <p:cNvSpPr/>
                <p:nvPr/>
              </p:nvSpPr>
              <p:spPr>
                <a:xfrm>
                  <a:off x="6947414" y="2261447"/>
                  <a:ext cx="116404" cy="188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4291" extrusionOk="0">
                      <a:moveTo>
                        <a:pt x="0" y="1"/>
                      </a:moveTo>
                      <a:lnTo>
                        <a:pt x="0" y="34290"/>
                      </a:lnTo>
                      <a:lnTo>
                        <a:pt x="2119" y="34290"/>
                      </a:lnTo>
                      <a:lnTo>
                        <a:pt x="21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8" name="Google Shape;3584;p71"/>
                <p:cNvSpPr/>
                <p:nvPr/>
              </p:nvSpPr>
              <p:spPr>
                <a:xfrm>
                  <a:off x="6864392" y="3319213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67"/>
                        <a:pt x="0" y="382"/>
                      </a:cubicBezTo>
                      <a:cubicBezTo>
                        <a:pt x="0" y="584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84"/>
                        <a:pt x="5155" y="382"/>
                      </a:cubicBezTo>
                      <a:cubicBezTo>
                        <a:pt x="5155" y="167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9" name="Google Shape;3585;p71"/>
                <p:cNvSpPr/>
                <p:nvPr/>
              </p:nvSpPr>
              <p:spPr>
                <a:xfrm>
                  <a:off x="6864392" y="3194350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79"/>
                        <a:pt x="0" y="382"/>
                      </a:cubicBezTo>
                      <a:cubicBezTo>
                        <a:pt x="0" y="596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96"/>
                        <a:pt x="5155" y="382"/>
                      </a:cubicBezTo>
                      <a:cubicBezTo>
                        <a:pt x="5155" y="179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0" name="Google Shape;3586;p71"/>
                <p:cNvSpPr/>
                <p:nvPr/>
              </p:nvSpPr>
              <p:spPr>
                <a:xfrm>
                  <a:off x="6994470" y="411894"/>
                  <a:ext cx="22951" cy="977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802" extrusionOk="0">
                      <a:moveTo>
                        <a:pt x="195" y="1"/>
                      </a:moveTo>
                      <a:cubicBezTo>
                        <a:pt x="85" y="1"/>
                        <a:pt x="0" y="92"/>
                        <a:pt x="0" y="204"/>
                      </a:cubicBezTo>
                      <a:lnTo>
                        <a:pt x="0" y="17802"/>
                      </a:lnTo>
                      <a:lnTo>
                        <a:pt x="417" y="17802"/>
                      </a:lnTo>
                      <a:lnTo>
                        <a:pt x="417" y="204"/>
                      </a:lnTo>
                      <a:cubicBezTo>
                        <a:pt x="417" y="85"/>
                        <a:pt x="322" y="2"/>
                        <a:pt x="215" y="2"/>
                      </a:cubicBezTo>
                      <a:cubicBezTo>
                        <a:pt x="208" y="1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1" name="Google Shape;3587;p71"/>
                <p:cNvSpPr/>
                <p:nvPr/>
              </p:nvSpPr>
              <p:spPr>
                <a:xfrm>
                  <a:off x="6974868" y="1224601"/>
                  <a:ext cx="62155" cy="45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8323" extrusionOk="0">
                      <a:moveTo>
                        <a:pt x="572" y="0"/>
                      </a:moveTo>
                      <a:cubicBezTo>
                        <a:pt x="250" y="0"/>
                        <a:pt x="0" y="250"/>
                        <a:pt x="0" y="560"/>
                      </a:cubicBezTo>
                      <a:lnTo>
                        <a:pt x="0" y="8323"/>
                      </a:lnTo>
                      <a:lnTo>
                        <a:pt x="1131" y="8323"/>
                      </a:lnTo>
                      <a:lnTo>
                        <a:pt x="1131" y="560"/>
                      </a:lnTo>
                      <a:cubicBezTo>
                        <a:pt x="1131" y="250"/>
                        <a:pt x="881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2" name="Google Shape;3588;p71"/>
                <p:cNvSpPr/>
                <p:nvPr/>
              </p:nvSpPr>
              <p:spPr>
                <a:xfrm>
                  <a:off x="6851269" y="1669803"/>
                  <a:ext cx="309294" cy="145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2644" extrusionOk="0">
                      <a:moveTo>
                        <a:pt x="1" y="0"/>
                      </a:moveTo>
                      <a:lnTo>
                        <a:pt x="1" y="2644"/>
                      </a:lnTo>
                      <a:lnTo>
                        <a:pt x="5633" y="2644"/>
                      </a:lnTo>
                      <a:lnTo>
                        <a:pt x="56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3" name="Google Shape;3589;p71"/>
                <p:cNvSpPr/>
                <p:nvPr/>
              </p:nvSpPr>
              <p:spPr>
                <a:xfrm>
                  <a:off x="6816622" y="1785496"/>
                  <a:ext cx="378587" cy="15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2823" extrusionOk="0">
                      <a:moveTo>
                        <a:pt x="1" y="1"/>
                      </a:moveTo>
                      <a:lnTo>
                        <a:pt x="1" y="2823"/>
                      </a:lnTo>
                      <a:lnTo>
                        <a:pt x="6895" y="2823"/>
                      </a:lnTo>
                      <a:lnTo>
                        <a:pt x="68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4" name="Google Shape;3590;p71"/>
                <p:cNvSpPr/>
                <p:nvPr/>
              </p:nvSpPr>
              <p:spPr>
                <a:xfrm>
                  <a:off x="6741452" y="1875053"/>
                  <a:ext cx="528924" cy="48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3" h="8800" extrusionOk="0">
                      <a:moveTo>
                        <a:pt x="1" y="1"/>
                      </a:moveTo>
                      <a:lnTo>
                        <a:pt x="1" y="4073"/>
                      </a:lnTo>
                      <a:lnTo>
                        <a:pt x="1" y="4740"/>
                      </a:lnTo>
                      <a:lnTo>
                        <a:pt x="1" y="8800"/>
                      </a:lnTo>
                      <a:lnTo>
                        <a:pt x="9633" y="8800"/>
                      </a:lnTo>
                      <a:lnTo>
                        <a:pt x="9633" y="4740"/>
                      </a:lnTo>
                      <a:lnTo>
                        <a:pt x="9633" y="4073"/>
                      </a:lnTo>
                      <a:lnTo>
                        <a:pt x="963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5" name="Google Shape;3591;p71"/>
                <p:cNvSpPr/>
                <p:nvPr/>
              </p:nvSpPr>
              <p:spPr>
                <a:xfrm>
                  <a:off x="6722509" y="2284344"/>
                  <a:ext cx="56686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7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34"/>
                      </a:cubicBezTo>
                      <a:cubicBezTo>
                        <a:pt x="0" y="524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24"/>
                        <a:pt x="10323" y="334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6" name="Google Shape;3592;p71"/>
                <p:cNvSpPr/>
                <p:nvPr/>
              </p:nvSpPr>
              <p:spPr>
                <a:xfrm>
                  <a:off x="6722509" y="2209778"/>
                  <a:ext cx="566865" cy="3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80" extrusionOk="0">
                      <a:moveTo>
                        <a:pt x="334" y="1"/>
                      </a:moveTo>
                      <a:cubicBezTo>
                        <a:pt x="143" y="1"/>
                        <a:pt x="0" y="156"/>
                        <a:pt x="0" y="334"/>
                      </a:cubicBezTo>
                      <a:cubicBezTo>
                        <a:pt x="0" y="525"/>
                        <a:pt x="143" y="680"/>
                        <a:pt x="334" y="680"/>
                      </a:cubicBezTo>
                      <a:lnTo>
                        <a:pt x="9990" y="680"/>
                      </a:lnTo>
                      <a:cubicBezTo>
                        <a:pt x="10180" y="680"/>
                        <a:pt x="10323" y="525"/>
                        <a:pt x="10323" y="334"/>
                      </a:cubicBezTo>
                      <a:cubicBezTo>
                        <a:pt x="10323" y="156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7" name="Google Shape;3593;p71"/>
                <p:cNvSpPr/>
                <p:nvPr/>
              </p:nvSpPr>
              <p:spPr>
                <a:xfrm>
                  <a:off x="6722509" y="2135925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2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2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8" name="Google Shape;3594;p71"/>
                <p:cNvSpPr/>
                <p:nvPr/>
              </p:nvSpPr>
              <p:spPr>
                <a:xfrm>
                  <a:off x="6722509" y="2060755"/>
                  <a:ext cx="566865" cy="37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79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46"/>
                      </a:cubicBezTo>
                      <a:cubicBezTo>
                        <a:pt x="0" y="524"/>
                        <a:pt x="143" y="679"/>
                        <a:pt x="334" y="679"/>
                      </a:cubicBezTo>
                      <a:lnTo>
                        <a:pt x="9990" y="679"/>
                      </a:lnTo>
                      <a:cubicBezTo>
                        <a:pt x="10180" y="679"/>
                        <a:pt x="10323" y="524"/>
                        <a:pt x="10323" y="346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9" name="Google Shape;3595;p71"/>
                <p:cNvSpPr/>
                <p:nvPr/>
              </p:nvSpPr>
              <p:spPr>
                <a:xfrm>
                  <a:off x="6722509" y="1986847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4"/>
                        <a:pt x="0" y="334"/>
                      </a:cubicBezTo>
                      <a:cubicBezTo>
                        <a:pt x="0" y="513"/>
                        <a:pt x="143" y="668"/>
                        <a:pt x="334" y="668"/>
                      </a:cubicBezTo>
                      <a:lnTo>
                        <a:pt x="9990" y="668"/>
                      </a:lnTo>
                      <a:cubicBezTo>
                        <a:pt x="10180" y="668"/>
                        <a:pt x="10323" y="513"/>
                        <a:pt x="10323" y="334"/>
                      </a:cubicBezTo>
                      <a:cubicBezTo>
                        <a:pt x="10323" y="144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0" name="Google Shape;3596;p71"/>
                <p:cNvSpPr/>
                <p:nvPr/>
              </p:nvSpPr>
              <p:spPr>
                <a:xfrm>
                  <a:off x="6722509" y="1912336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3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3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1" name="Google Shape;3597;p71"/>
                <p:cNvSpPr/>
                <p:nvPr/>
              </p:nvSpPr>
              <p:spPr>
                <a:xfrm>
                  <a:off x="6766984" y="4076957"/>
                  <a:ext cx="477915" cy="235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4287" extrusionOk="0">
                      <a:moveTo>
                        <a:pt x="0" y="0"/>
                      </a:moveTo>
                      <a:lnTo>
                        <a:pt x="0" y="4286"/>
                      </a:lnTo>
                      <a:lnTo>
                        <a:pt x="8704" y="4286"/>
                      </a:lnTo>
                      <a:lnTo>
                        <a:pt x="87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2" name="Google Shape;3598;p71"/>
                <p:cNvSpPr/>
                <p:nvPr/>
              </p:nvSpPr>
              <p:spPr>
                <a:xfrm>
                  <a:off x="6749963" y="4245582"/>
                  <a:ext cx="511958" cy="32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7" extrusionOk="0">
                      <a:moveTo>
                        <a:pt x="298" y="1"/>
                      </a:moveTo>
                      <a:cubicBezTo>
                        <a:pt x="131" y="1"/>
                        <a:pt x="0" y="132"/>
                        <a:pt x="0" y="299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9"/>
                      </a:cubicBezTo>
                      <a:cubicBezTo>
                        <a:pt x="9323" y="132"/>
                        <a:pt x="9192" y="1"/>
                        <a:pt x="9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3" name="Google Shape;3599;p71"/>
                <p:cNvSpPr/>
                <p:nvPr/>
              </p:nvSpPr>
              <p:spPr>
                <a:xfrm>
                  <a:off x="6749963" y="4178923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4" name="Google Shape;3600;p71"/>
                <p:cNvSpPr/>
                <p:nvPr/>
              </p:nvSpPr>
              <p:spPr>
                <a:xfrm>
                  <a:off x="6749963" y="4111604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53"/>
                        <a:pt x="131" y="595"/>
                        <a:pt x="298" y="595"/>
                      </a:cubicBezTo>
                      <a:lnTo>
                        <a:pt x="9025" y="595"/>
                      </a:lnTo>
                      <a:cubicBezTo>
                        <a:pt x="9192" y="595"/>
                        <a:pt x="9323" y="453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3605" name="Google Shape;3601;p71"/>
              <p:cNvGrpSpPr/>
              <p:nvPr/>
            </p:nvGrpSpPr>
            <p:grpSpPr>
              <a:xfrm>
                <a:off x="4091150" y="1980705"/>
                <a:ext cx="661785" cy="2788940"/>
                <a:chOff x="-25" y="2025180"/>
                <a:chExt cx="661785" cy="2788940"/>
              </a:xfrm>
            </p:grpSpPr>
            <p:sp>
              <p:nvSpPr>
                <p:cNvPr id="3606" name="Google Shape;3602;p71"/>
                <p:cNvSpPr/>
                <p:nvPr/>
              </p:nvSpPr>
              <p:spPr>
                <a:xfrm>
                  <a:off x="40072" y="2025180"/>
                  <a:ext cx="581625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6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8145" y="92809"/>
                      </a:lnTo>
                      <a:lnTo>
                        <a:pt x="181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7" name="Google Shape;3603;p71"/>
                <p:cNvSpPr/>
                <p:nvPr/>
              </p:nvSpPr>
              <p:spPr>
                <a:xfrm>
                  <a:off x="-25" y="2025180"/>
                  <a:ext cx="40130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92810" extrusionOk="0">
                      <a:moveTo>
                        <a:pt x="1" y="0"/>
                      </a:moveTo>
                      <a:lnTo>
                        <a:pt x="1" y="92809"/>
                      </a:lnTo>
                      <a:lnTo>
                        <a:pt x="1251" y="92809"/>
                      </a:lnTo>
                      <a:lnTo>
                        <a:pt x="12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8" name="Google Shape;3604;p71"/>
                <p:cNvSpPr/>
                <p:nvPr/>
              </p:nvSpPr>
              <p:spPr>
                <a:xfrm>
                  <a:off x="621662" y="2025180"/>
                  <a:ext cx="40098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250" y="92809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609" name="Google Shape;3605;p71"/>
                <p:cNvGrpSpPr/>
                <p:nvPr/>
              </p:nvGrpSpPr>
              <p:grpSpPr>
                <a:xfrm>
                  <a:off x="87770" y="2111384"/>
                  <a:ext cx="486204" cy="2596440"/>
                  <a:chOff x="509875" y="2508475"/>
                  <a:chExt cx="379225" cy="2160100"/>
                </a:xfrm>
              </p:grpSpPr>
              <p:sp>
                <p:nvSpPr>
                  <p:cNvPr id="3610" name="Google Shape;3606;p71"/>
                  <p:cNvSpPr/>
                  <p:nvPr/>
                </p:nvSpPr>
                <p:spPr>
                  <a:xfrm>
                    <a:off x="509875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1" name="Google Shape;3607;p71"/>
                  <p:cNvSpPr/>
                  <p:nvPr/>
                </p:nvSpPr>
                <p:spPr>
                  <a:xfrm>
                    <a:off x="7161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2" name="Google Shape;3608;p71"/>
                  <p:cNvSpPr/>
                  <p:nvPr/>
                </p:nvSpPr>
                <p:spPr>
                  <a:xfrm>
                    <a:off x="6128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3" name="Google Shape;3609;p71"/>
                  <p:cNvSpPr/>
                  <p:nvPr/>
                </p:nvSpPr>
                <p:spPr>
                  <a:xfrm>
                    <a:off x="819150" y="2508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4" name="Google Shape;3610;p71"/>
                  <p:cNvSpPr/>
                  <p:nvPr/>
                </p:nvSpPr>
                <p:spPr>
                  <a:xfrm>
                    <a:off x="509875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5" name="Google Shape;3611;p71"/>
                  <p:cNvSpPr/>
                  <p:nvPr/>
                </p:nvSpPr>
                <p:spPr>
                  <a:xfrm>
                    <a:off x="7161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6" name="Google Shape;3612;p71"/>
                  <p:cNvSpPr/>
                  <p:nvPr/>
                </p:nvSpPr>
                <p:spPr>
                  <a:xfrm>
                    <a:off x="6128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7" name="Google Shape;3613;p71"/>
                  <p:cNvSpPr/>
                  <p:nvPr/>
                </p:nvSpPr>
                <p:spPr>
                  <a:xfrm>
                    <a:off x="819150" y="2607900"/>
                    <a:ext cx="69950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8" name="Google Shape;3614;p71"/>
                  <p:cNvSpPr/>
                  <p:nvPr/>
                </p:nvSpPr>
                <p:spPr>
                  <a:xfrm>
                    <a:off x="509875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9" name="Google Shape;3615;p71"/>
                  <p:cNvSpPr/>
                  <p:nvPr/>
                </p:nvSpPr>
                <p:spPr>
                  <a:xfrm>
                    <a:off x="7161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0" name="Google Shape;3616;p71"/>
                  <p:cNvSpPr/>
                  <p:nvPr/>
                </p:nvSpPr>
                <p:spPr>
                  <a:xfrm>
                    <a:off x="6128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1" name="Google Shape;3617;p71"/>
                  <p:cNvSpPr/>
                  <p:nvPr/>
                </p:nvSpPr>
                <p:spPr>
                  <a:xfrm>
                    <a:off x="819150" y="2707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2" name="Google Shape;3618;p71"/>
                  <p:cNvSpPr/>
                  <p:nvPr/>
                </p:nvSpPr>
                <p:spPr>
                  <a:xfrm>
                    <a:off x="509875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3" name="Google Shape;3619;p71"/>
                  <p:cNvSpPr/>
                  <p:nvPr/>
                </p:nvSpPr>
                <p:spPr>
                  <a:xfrm>
                    <a:off x="7161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4" name="Google Shape;3620;p71"/>
                  <p:cNvSpPr/>
                  <p:nvPr/>
                </p:nvSpPr>
                <p:spPr>
                  <a:xfrm>
                    <a:off x="6128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5" name="Google Shape;3621;p71"/>
                  <p:cNvSpPr/>
                  <p:nvPr/>
                </p:nvSpPr>
                <p:spPr>
                  <a:xfrm>
                    <a:off x="819150" y="28070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6" name="Google Shape;3622;p71"/>
                  <p:cNvSpPr/>
                  <p:nvPr/>
                </p:nvSpPr>
                <p:spPr>
                  <a:xfrm>
                    <a:off x="509875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7" name="Google Shape;3623;p71"/>
                  <p:cNvSpPr/>
                  <p:nvPr/>
                </p:nvSpPr>
                <p:spPr>
                  <a:xfrm>
                    <a:off x="7161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8" name="Google Shape;3624;p71"/>
                  <p:cNvSpPr/>
                  <p:nvPr/>
                </p:nvSpPr>
                <p:spPr>
                  <a:xfrm>
                    <a:off x="6128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9" name="Google Shape;3625;p71"/>
                  <p:cNvSpPr/>
                  <p:nvPr/>
                </p:nvSpPr>
                <p:spPr>
                  <a:xfrm>
                    <a:off x="819150" y="29067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0" name="Google Shape;3626;p71"/>
                  <p:cNvSpPr/>
                  <p:nvPr/>
                </p:nvSpPr>
                <p:spPr>
                  <a:xfrm>
                    <a:off x="509875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1" name="Google Shape;3627;p71"/>
                  <p:cNvSpPr/>
                  <p:nvPr/>
                </p:nvSpPr>
                <p:spPr>
                  <a:xfrm>
                    <a:off x="7161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2" name="Google Shape;3628;p71"/>
                  <p:cNvSpPr/>
                  <p:nvPr/>
                </p:nvSpPr>
                <p:spPr>
                  <a:xfrm>
                    <a:off x="6128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3" name="Google Shape;3629;p71"/>
                  <p:cNvSpPr/>
                  <p:nvPr/>
                </p:nvSpPr>
                <p:spPr>
                  <a:xfrm>
                    <a:off x="819150" y="30061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4" name="Google Shape;3630;p71"/>
                  <p:cNvSpPr/>
                  <p:nvPr/>
                </p:nvSpPr>
                <p:spPr>
                  <a:xfrm>
                    <a:off x="509875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5" name="Google Shape;3631;p71"/>
                  <p:cNvSpPr/>
                  <p:nvPr/>
                </p:nvSpPr>
                <p:spPr>
                  <a:xfrm>
                    <a:off x="7161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6" name="Google Shape;3632;p71"/>
                  <p:cNvSpPr/>
                  <p:nvPr/>
                </p:nvSpPr>
                <p:spPr>
                  <a:xfrm>
                    <a:off x="6128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7" name="Google Shape;3633;p71"/>
                  <p:cNvSpPr/>
                  <p:nvPr/>
                </p:nvSpPr>
                <p:spPr>
                  <a:xfrm>
                    <a:off x="819150" y="31055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8" name="Google Shape;3634;p71"/>
                  <p:cNvSpPr/>
                  <p:nvPr/>
                </p:nvSpPr>
                <p:spPr>
                  <a:xfrm>
                    <a:off x="509875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9" name="Google Shape;3635;p71"/>
                  <p:cNvSpPr/>
                  <p:nvPr/>
                </p:nvSpPr>
                <p:spPr>
                  <a:xfrm>
                    <a:off x="7161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0" name="Google Shape;3636;p71"/>
                  <p:cNvSpPr/>
                  <p:nvPr/>
                </p:nvSpPr>
                <p:spPr>
                  <a:xfrm>
                    <a:off x="6128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1" name="Google Shape;3637;p71"/>
                  <p:cNvSpPr/>
                  <p:nvPr/>
                </p:nvSpPr>
                <p:spPr>
                  <a:xfrm>
                    <a:off x="819150" y="32052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2" name="Google Shape;3638;p71"/>
                  <p:cNvSpPr/>
                  <p:nvPr/>
                </p:nvSpPr>
                <p:spPr>
                  <a:xfrm>
                    <a:off x="509875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3" name="Google Shape;3639;p71"/>
                  <p:cNvSpPr/>
                  <p:nvPr/>
                </p:nvSpPr>
                <p:spPr>
                  <a:xfrm>
                    <a:off x="7161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4" name="Google Shape;3640;p71"/>
                  <p:cNvSpPr/>
                  <p:nvPr/>
                </p:nvSpPr>
                <p:spPr>
                  <a:xfrm>
                    <a:off x="6128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5" name="Google Shape;3641;p71"/>
                  <p:cNvSpPr/>
                  <p:nvPr/>
                </p:nvSpPr>
                <p:spPr>
                  <a:xfrm>
                    <a:off x="819150" y="33047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6" name="Google Shape;3642;p71"/>
                  <p:cNvSpPr/>
                  <p:nvPr/>
                </p:nvSpPr>
                <p:spPr>
                  <a:xfrm>
                    <a:off x="509875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7" name="Google Shape;3643;p71"/>
                  <p:cNvSpPr/>
                  <p:nvPr/>
                </p:nvSpPr>
                <p:spPr>
                  <a:xfrm>
                    <a:off x="7161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8" name="Google Shape;3644;p71"/>
                  <p:cNvSpPr/>
                  <p:nvPr/>
                </p:nvSpPr>
                <p:spPr>
                  <a:xfrm>
                    <a:off x="6128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9" name="Google Shape;3645;p71"/>
                  <p:cNvSpPr/>
                  <p:nvPr/>
                </p:nvSpPr>
                <p:spPr>
                  <a:xfrm>
                    <a:off x="819150" y="3404125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0" name="Google Shape;3646;p71"/>
                  <p:cNvSpPr/>
                  <p:nvPr/>
                </p:nvSpPr>
                <p:spPr>
                  <a:xfrm>
                    <a:off x="509875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1" name="Google Shape;3647;p71"/>
                  <p:cNvSpPr/>
                  <p:nvPr/>
                </p:nvSpPr>
                <p:spPr>
                  <a:xfrm>
                    <a:off x="7161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2" name="Google Shape;3648;p71"/>
                  <p:cNvSpPr/>
                  <p:nvPr/>
                </p:nvSpPr>
                <p:spPr>
                  <a:xfrm>
                    <a:off x="6128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3" name="Google Shape;3649;p71"/>
                  <p:cNvSpPr/>
                  <p:nvPr/>
                </p:nvSpPr>
                <p:spPr>
                  <a:xfrm>
                    <a:off x="819150" y="35038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4" name="Google Shape;3650;p71"/>
                  <p:cNvSpPr/>
                  <p:nvPr/>
                </p:nvSpPr>
                <p:spPr>
                  <a:xfrm>
                    <a:off x="509875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5" name="Google Shape;3651;p71"/>
                  <p:cNvSpPr/>
                  <p:nvPr/>
                </p:nvSpPr>
                <p:spPr>
                  <a:xfrm>
                    <a:off x="7161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6" name="Google Shape;3652;p71"/>
                  <p:cNvSpPr/>
                  <p:nvPr/>
                </p:nvSpPr>
                <p:spPr>
                  <a:xfrm>
                    <a:off x="6128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7" name="Google Shape;3653;p71"/>
                  <p:cNvSpPr/>
                  <p:nvPr/>
                </p:nvSpPr>
                <p:spPr>
                  <a:xfrm>
                    <a:off x="819150" y="36032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8" name="Google Shape;3654;p71"/>
                  <p:cNvSpPr/>
                  <p:nvPr/>
                </p:nvSpPr>
                <p:spPr>
                  <a:xfrm>
                    <a:off x="509875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9" name="Google Shape;3655;p71"/>
                  <p:cNvSpPr/>
                  <p:nvPr/>
                </p:nvSpPr>
                <p:spPr>
                  <a:xfrm>
                    <a:off x="7161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0" name="Google Shape;3656;p71"/>
                  <p:cNvSpPr/>
                  <p:nvPr/>
                </p:nvSpPr>
                <p:spPr>
                  <a:xfrm>
                    <a:off x="6128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1" name="Google Shape;3657;p71"/>
                  <p:cNvSpPr/>
                  <p:nvPr/>
                </p:nvSpPr>
                <p:spPr>
                  <a:xfrm>
                    <a:off x="819150" y="37029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2" name="Google Shape;3658;p71"/>
                  <p:cNvSpPr/>
                  <p:nvPr/>
                </p:nvSpPr>
                <p:spPr>
                  <a:xfrm>
                    <a:off x="509875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3" name="Google Shape;3659;p71"/>
                  <p:cNvSpPr/>
                  <p:nvPr/>
                </p:nvSpPr>
                <p:spPr>
                  <a:xfrm>
                    <a:off x="7161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4" name="Google Shape;3660;p71"/>
                  <p:cNvSpPr/>
                  <p:nvPr/>
                </p:nvSpPr>
                <p:spPr>
                  <a:xfrm>
                    <a:off x="6128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5" name="Google Shape;3661;p71"/>
                  <p:cNvSpPr/>
                  <p:nvPr/>
                </p:nvSpPr>
                <p:spPr>
                  <a:xfrm>
                    <a:off x="819150" y="38023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6" name="Google Shape;3662;p71"/>
                  <p:cNvSpPr/>
                  <p:nvPr/>
                </p:nvSpPr>
                <p:spPr>
                  <a:xfrm>
                    <a:off x="509875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7" name="Google Shape;3663;p71"/>
                  <p:cNvSpPr/>
                  <p:nvPr/>
                </p:nvSpPr>
                <p:spPr>
                  <a:xfrm>
                    <a:off x="7161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8" name="Google Shape;3664;p71"/>
                  <p:cNvSpPr/>
                  <p:nvPr/>
                </p:nvSpPr>
                <p:spPr>
                  <a:xfrm>
                    <a:off x="6128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9" name="Google Shape;3665;p71"/>
                  <p:cNvSpPr/>
                  <p:nvPr/>
                </p:nvSpPr>
                <p:spPr>
                  <a:xfrm>
                    <a:off x="819150" y="39018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0" name="Google Shape;3666;p71"/>
                  <p:cNvSpPr/>
                  <p:nvPr/>
                </p:nvSpPr>
                <p:spPr>
                  <a:xfrm>
                    <a:off x="509875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1" name="Google Shape;3667;p71"/>
                  <p:cNvSpPr/>
                  <p:nvPr/>
                </p:nvSpPr>
                <p:spPr>
                  <a:xfrm>
                    <a:off x="7161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2" name="Google Shape;3668;p71"/>
                  <p:cNvSpPr/>
                  <p:nvPr/>
                </p:nvSpPr>
                <p:spPr>
                  <a:xfrm>
                    <a:off x="6128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3" name="Google Shape;3669;p71"/>
                  <p:cNvSpPr/>
                  <p:nvPr/>
                </p:nvSpPr>
                <p:spPr>
                  <a:xfrm>
                    <a:off x="819150" y="40015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4" name="Google Shape;3670;p71"/>
                  <p:cNvSpPr/>
                  <p:nvPr/>
                </p:nvSpPr>
                <p:spPr>
                  <a:xfrm>
                    <a:off x="509875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5" name="Google Shape;3671;p71"/>
                  <p:cNvSpPr/>
                  <p:nvPr/>
                </p:nvSpPr>
                <p:spPr>
                  <a:xfrm>
                    <a:off x="7161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6" name="Google Shape;3672;p71"/>
                  <p:cNvSpPr/>
                  <p:nvPr/>
                </p:nvSpPr>
                <p:spPr>
                  <a:xfrm>
                    <a:off x="6128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7" name="Google Shape;3673;p71"/>
                  <p:cNvSpPr/>
                  <p:nvPr/>
                </p:nvSpPr>
                <p:spPr>
                  <a:xfrm>
                    <a:off x="819150" y="41009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8" name="Google Shape;3674;p71"/>
                  <p:cNvSpPr/>
                  <p:nvPr/>
                </p:nvSpPr>
                <p:spPr>
                  <a:xfrm>
                    <a:off x="509875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9" name="Google Shape;3675;p71"/>
                  <p:cNvSpPr/>
                  <p:nvPr/>
                </p:nvSpPr>
                <p:spPr>
                  <a:xfrm>
                    <a:off x="7161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0" name="Google Shape;3676;p71"/>
                  <p:cNvSpPr/>
                  <p:nvPr/>
                </p:nvSpPr>
                <p:spPr>
                  <a:xfrm>
                    <a:off x="6128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1" name="Google Shape;3677;p71"/>
                  <p:cNvSpPr/>
                  <p:nvPr/>
                </p:nvSpPr>
                <p:spPr>
                  <a:xfrm>
                    <a:off x="819150" y="42003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2" name="Google Shape;3678;p71"/>
                  <p:cNvSpPr/>
                  <p:nvPr/>
                </p:nvSpPr>
                <p:spPr>
                  <a:xfrm>
                    <a:off x="509875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3" name="Google Shape;3679;p71"/>
                  <p:cNvSpPr/>
                  <p:nvPr/>
                </p:nvSpPr>
                <p:spPr>
                  <a:xfrm>
                    <a:off x="7161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4" name="Google Shape;3680;p71"/>
                  <p:cNvSpPr/>
                  <p:nvPr/>
                </p:nvSpPr>
                <p:spPr>
                  <a:xfrm>
                    <a:off x="6128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5" name="Google Shape;3681;p71"/>
                  <p:cNvSpPr/>
                  <p:nvPr/>
                </p:nvSpPr>
                <p:spPr>
                  <a:xfrm>
                    <a:off x="819150" y="4300075"/>
                    <a:ext cx="69950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6" name="Google Shape;3682;p71"/>
                  <p:cNvSpPr/>
                  <p:nvPr/>
                </p:nvSpPr>
                <p:spPr>
                  <a:xfrm>
                    <a:off x="509875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7" name="Google Shape;3683;p71"/>
                  <p:cNvSpPr/>
                  <p:nvPr/>
                </p:nvSpPr>
                <p:spPr>
                  <a:xfrm>
                    <a:off x="7161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8" name="Google Shape;3684;p71"/>
                  <p:cNvSpPr/>
                  <p:nvPr/>
                </p:nvSpPr>
                <p:spPr>
                  <a:xfrm>
                    <a:off x="6128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9" name="Google Shape;3685;p71"/>
                  <p:cNvSpPr/>
                  <p:nvPr/>
                </p:nvSpPr>
                <p:spPr>
                  <a:xfrm>
                    <a:off x="819150" y="4399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0" name="Google Shape;3686;p71"/>
                  <p:cNvSpPr/>
                  <p:nvPr/>
                </p:nvSpPr>
                <p:spPr>
                  <a:xfrm>
                    <a:off x="509875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1" name="Google Shape;3687;p71"/>
                  <p:cNvSpPr/>
                  <p:nvPr/>
                </p:nvSpPr>
                <p:spPr>
                  <a:xfrm>
                    <a:off x="7161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2" name="Google Shape;3688;p71"/>
                  <p:cNvSpPr/>
                  <p:nvPr/>
                </p:nvSpPr>
                <p:spPr>
                  <a:xfrm>
                    <a:off x="6128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3" name="Google Shape;3689;p71"/>
                  <p:cNvSpPr/>
                  <p:nvPr/>
                </p:nvSpPr>
                <p:spPr>
                  <a:xfrm>
                    <a:off x="819150" y="4498900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4" name="Google Shape;3690;p71"/>
                  <p:cNvSpPr/>
                  <p:nvPr/>
                </p:nvSpPr>
                <p:spPr>
                  <a:xfrm>
                    <a:off x="509875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5" name="Google Shape;3691;p71"/>
                  <p:cNvSpPr/>
                  <p:nvPr/>
                </p:nvSpPr>
                <p:spPr>
                  <a:xfrm>
                    <a:off x="7161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6" name="Google Shape;3692;p71"/>
                  <p:cNvSpPr/>
                  <p:nvPr/>
                </p:nvSpPr>
                <p:spPr>
                  <a:xfrm>
                    <a:off x="6128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7" name="Google Shape;3693;p71"/>
                  <p:cNvSpPr/>
                  <p:nvPr/>
                </p:nvSpPr>
                <p:spPr>
                  <a:xfrm>
                    <a:off x="819150" y="4598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698" name="Google Shape;3694;p71"/>
              <p:cNvGrpSpPr/>
              <p:nvPr/>
            </p:nvGrpSpPr>
            <p:grpSpPr>
              <a:xfrm>
                <a:off x="5140070" y="1734224"/>
                <a:ext cx="1259611" cy="3035693"/>
                <a:chOff x="2245450" y="435300"/>
                <a:chExt cx="882575" cy="2525325"/>
              </a:xfrm>
            </p:grpSpPr>
            <p:sp>
              <p:nvSpPr>
                <p:cNvPr id="3699" name="Google Shape;3695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00" name="Google Shape;3696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01" name="Google Shape;3697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702" name="Google Shape;3698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3703" name="Google Shape;3699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4" name="Google Shape;3700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5" name="Google Shape;3701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6" name="Google Shape;3702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7" name="Google Shape;3703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8" name="Google Shape;3704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709" name="Google Shape;3705;p71"/>
              <p:cNvGrpSpPr/>
              <p:nvPr/>
            </p:nvGrpSpPr>
            <p:grpSpPr>
              <a:xfrm>
                <a:off x="4568607" y="2864064"/>
                <a:ext cx="852004" cy="1905596"/>
                <a:chOff x="461029" y="2736249"/>
                <a:chExt cx="733917" cy="2078077"/>
              </a:xfrm>
            </p:grpSpPr>
            <p:sp>
              <p:nvSpPr>
                <p:cNvPr id="3710" name="Google Shape;3706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11" name="Google Shape;3707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12" name="Google Shape;3708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713" name="Google Shape;3709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3714" name="Google Shape;3710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5" name="Google Shape;3711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6" name="Google Shape;3712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7" name="Google Shape;3713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8" name="Google Shape;3714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9" name="Google Shape;3715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0" name="Google Shape;3716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1" name="Google Shape;3717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2" name="Google Shape;3718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3" name="Google Shape;3719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4" name="Google Shape;3720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5" name="Google Shape;3721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6" name="Google Shape;3722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7" name="Google Shape;3723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8" name="Google Shape;3724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9" name="Google Shape;3725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</p:grpSp>
        <p:grpSp>
          <p:nvGrpSpPr>
            <p:cNvPr id="3730" name="Google Shape;3726;p71"/>
            <p:cNvGrpSpPr/>
            <p:nvPr/>
          </p:nvGrpSpPr>
          <p:grpSpPr>
            <a:xfrm>
              <a:off x="-350" y="4737555"/>
              <a:ext cx="9144000" cy="462078"/>
              <a:chOff x="-350" y="4536900"/>
              <a:chExt cx="9144000" cy="607118"/>
            </a:xfrm>
          </p:grpSpPr>
          <p:sp>
            <p:nvSpPr>
              <p:cNvPr id="3731" name="Google Shape;3727;p71"/>
              <p:cNvSpPr/>
              <p:nvPr/>
            </p:nvSpPr>
            <p:spPr>
              <a:xfrm>
                <a:off x="-350" y="4536900"/>
                <a:ext cx="424622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2" name="Google Shape;3728;p71"/>
              <p:cNvSpPr/>
              <p:nvPr/>
            </p:nvSpPr>
            <p:spPr>
              <a:xfrm flipH="1">
                <a:off x="4240409" y="4536925"/>
                <a:ext cx="490324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733" name="Google Shape;3729;p71"/>
            <p:cNvSpPr/>
            <p:nvPr/>
          </p:nvSpPr>
          <p:spPr>
            <a:xfrm flipH="1">
              <a:off x="7363794" y="1641099"/>
              <a:ext cx="2836285" cy="2836285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34" name="Google Shape;3730;p71"/>
            <p:cNvSpPr/>
            <p:nvPr/>
          </p:nvSpPr>
          <p:spPr>
            <a:xfrm flipH="1">
              <a:off x="9444231" y="3172607"/>
              <a:ext cx="882090" cy="1286419"/>
            </a:xfrm>
            <a:custGeom>
              <a:avLst/>
              <a:gdLst/>
              <a:ahLst/>
              <a:cxnLst/>
              <a:rect l="l" t="t" r="r" b="b"/>
              <a:pathLst>
                <a:path w="38494" h="56151" extrusionOk="0">
                  <a:moveTo>
                    <a:pt x="37255" y="12598"/>
                  </a:moveTo>
                  <a:cubicBezTo>
                    <a:pt x="36029" y="12705"/>
                    <a:pt x="34279" y="11586"/>
                    <a:pt x="32755" y="10788"/>
                  </a:cubicBezTo>
                  <a:cubicBezTo>
                    <a:pt x="31219" y="9978"/>
                    <a:pt x="30385" y="9073"/>
                    <a:pt x="29159" y="7561"/>
                  </a:cubicBezTo>
                  <a:cubicBezTo>
                    <a:pt x="27933" y="6049"/>
                    <a:pt x="25063" y="6954"/>
                    <a:pt x="22706" y="6645"/>
                  </a:cubicBezTo>
                  <a:cubicBezTo>
                    <a:pt x="20348" y="6347"/>
                    <a:pt x="19932" y="4930"/>
                    <a:pt x="17372" y="4537"/>
                  </a:cubicBezTo>
                  <a:cubicBezTo>
                    <a:pt x="14800" y="4132"/>
                    <a:pt x="15110" y="2620"/>
                    <a:pt x="14491" y="1608"/>
                  </a:cubicBezTo>
                  <a:cubicBezTo>
                    <a:pt x="13883" y="596"/>
                    <a:pt x="11312" y="1"/>
                    <a:pt x="9264" y="299"/>
                  </a:cubicBezTo>
                  <a:cubicBezTo>
                    <a:pt x="7216" y="596"/>
                    <a:pt x="7883" y="2739"/>
                    <a:pt x="5251" y="3108"/>
                  </a:cubicBezTo>
                  <a:cubicBezTo>
                    <a:pt x="2620" y="3478"/>
                    <a:pt x="1" y="4037"/>
                    <a:pt x="1" y="4037"/>
                  </a:cubicBezTo>
                  <a:lnTo>
                    <a:pt x="1" y="56151"/>
                  </a:lnTo>
                  <a:cubicBezTo>
                    <a:pt x="32076" y="49507"/>
                    <a:pt x="38494" y="12502"/>
                    <a:pt x="37255" y="12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3735" name="Google Shape;3731;p71"/>
            <p:cNvGrpSpPr/>
            <p:nvPr/>
          </p:nvGrpSpPr>
          <p:grpSpPr>
            <a:xfrm flipH="1">
              <a:off x="7113157" y="2658532"/>
              <a:ext cx="1911888" cy="801424"/>
              <a:chOff x="1855275" y="1547350"/>
              <a:chExt cx="154800" cy="64900"/>
            </a:xfrm>
          </p:grpSpPr>
          <p:sp>
            <p:nvSpPr>
              <p:cNvPr id="3736" name="Google Shape;3732;p7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7" name="Google Shape;3733;p7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8" name="Google Shape;3734;p7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9" name="Google Shape;3735;p7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40" name="Google Shape;3736;p7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741" name="Google Shape;3737;p71"/>
            <p:cNvSpPr/>
            <p:nvPr/>
          </p:nvSpPr>
          <p:spPr>
            <a:xfrm flipH="1">
              <a:off x="5858675" y="2820168"/>
              <a:ext cx="4475827" cy="2499137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2" name="Google Shape;3738;p71"/>
            <p:cNvSpPr/>
            <p:nvPr/>
          </p:nvSpPr>
          <p:spPr>
            <a:xfrm flipH="1">
              <a:off x="6238635" y="3329740"/>
              <a:ext cx="2390287" cy="1330613"/>
            </a:xfrm>
            <a:custGeom>
              <a:avLst/>
              <a:gdLst/>
              <a:ahLst/>
              <a:cxnLst/>
              <a:rect l="l" t="t" r="r" b="b"/>
              <a:pathLst>
                <a:path w="104311" h="58080" extrusionOk="0">
                  <a:moveTo>
                    <a:pt x="0" y="4906"/>
                  </a:moveTo>
                  <a:cubicBezTo>
                    <a:pt x="0" y="4906"/>
                    <a:pt x="1310" y="8133"/>
                    <a:pt x="5989" y="11538"/>
                  </a:cubicBezTo>
                  <a:cubicBezTo>
                    <a:pt x="10668" y="14943"/>
                    <a:pt x="12395" y="20789"/>
                    <a:pt x="15562" y="23480"/>
                  </a:cubicBezTo>
                  <a:cubicBezTo>
                    <a:pt x="18741" y="26171"/>
                    <a:pt x="21372" y="29933"/>
                    <a:pt x="19122" y="32267"/>
                  </a:cubicBezTo>
                  <a:cubicBezTo>
                    <a:pt x="16872" y="34589"/>
                    <a:pt x="15383" y="34410"/>
                    <a:pt x="15193" y="39256"/>
                  </a:cubicBezTo>
                  <a:cubicBezTo>
                    <a:pt x="15002" y="44102"/>
                    <a:pt x="15193" y="46971"/>
                    <a:pt x="11823" y="45530"/>
                  </a:cubicBezTo>
                  <a:cubicBezTo>
                    <a:pt x="8454" y="44102"/>
                    <a:pt x="4906" y="50186"/>
                    <a:pt x="5834" y="50186"/>
                  </a:cubicBezTo>
                  <a:cubicBezTo>
                    <a:pt x="6775" y="50186"/>
                    <a:pt x="9954" y="46780"/>
                    <a:pt x="12383" y="48400"/>
                  </a:cubicBezTo>
                  <a:cubicBezTo>
                    <a:pt x="14812" y="50019"/>
                    <a:pt x="18741" y="50186"/>
                    <a:pt x="19955" y="46792"/>
                  </a:cubicBezTo>
                  <a:cubicBezTo>
                    <a:pt x="21182" y="43387"/>
                    <a:pt x="25861" y="46614"/>
                    <a:pt x="27921" y="43030"/>
                  </a:cubicBezTo>
                  <a:cubicBezTo>
                    <a:pt x="29968" y="39446"/>
                    <a:pt x="38208" y="46078"/>
                    <a:pt x="36338" y="48578"/>
                  </a:cubicBezTo>
                  <a:cubicBezTo>
                    <a:pt x="34469" y="51079"/>
                    <a:pt x="29052" y="52876"/>
                    <a:pt x="31099" y="54305"/>
                  </a:cubicBezTo>
                  <a:cubicBezTo>
                    <a:pt x="33147" y="55746"/>
                    <a:pt x="35957" y="50007"/>
                    <a:pt x="38589" y="51448"/>
                  </a:cubicBezTo>
                  <a:cubicBezTo>
                    <a:pt x="41208" y="52876"/>
                    <a:pt x="50745" y="55496"/>
                    <a:pt x="56924" y="54543"/>
                  </a:cubicBezTo>
                  <a:cubicBezTo>
                    <a:pt x="63092" y="53591"/>
                    <a:pt x="68521" y="58080"/>
                    <a:pt x="69831" y="56103"/>
                  </a:cubicBezTo>
                  <a:cubicBezTo>
                    <a:pt x="71140" y="54127"/>
                    <a:pt x="60853" y="53591"/>
                    <a:pt x="62722" y="50721"/>
                  </a:cubicBezTo>
                  <a:cubicBezTo>
                    <a:pt x="64592" y="47864"/>
                    <a:pt x="70581" y="48578"/>
                    <a:pt x="73009" y="50721"/>
                  </a:cubicBezTo>
                  <a:cubicBezTo>
                    <a:pt x="75450" y="52876"/>
                    <a:pt x="83118" y="56639"/>
                    <a:pt x="86856" y="53591"/>
                  </a:cubicBezTo>
                  <a:cubicBezTo>
                    <a:pt x="90595" y="50543"/>
                    <a:pt x="101954" y="50721"/>
                    <a:pt x="103132" y="45530"/>
                  </a:cubicBezTo>
                  <a:cubicBezTo>
                    <a:pt x="104311" y="40327"/>
                    <a:pt x="94893" y="37458"/>
                    <a:pt x="94524" y="36386"/>
                  </a:cubicBezTo>
                  <a:cubicBezTo>
                    <a:pt x="94143" y="35315"/>
                    <a:pt x="96024" y="34767"/>
                    <a:pt x="87976" y="31005"/>
                  </a:cubicBezTo>
                  <a:cubicBezTo>
                    <a:pt x="80308" y="25814"/>
                    <a:pt x="82927" y="20611"/>
                    <a:pt x="77308" y="20789"/>
                  </a:cubicBezTo>
                  <a:cubicBezTo>
                    <a:pt x="71700" y="20980"/>
                    <a:pt x="67390" y="22051"/>
                    <a:pt x="62901" y="18467"/>
                  </a:cubicBezTo>
                  <a:cubicBezTo>
                    <a:pt x="58412" y="14872"/>
                    <a:pt x="53543" y="13788"/>
                    <a:pt x="50364" y="10562"/>
                  </a:cubicBezTo>
                  <a:cubicBezTo>
                    <a:pt x="47185" y="7347"/>
                    <a:pt x="43815" y="2692"/>
                    <a:pt x="41577" y="3406"/>
                  </a:cubicBezTo>
                  <a:cubicBezTo>
                    <a:pt x="39327" y="4120"/>
                    <a:pt x="38017" y="1430"/>
                    <a:pt x="35588" y="715"/>
                  </a:cubicBezTo>
                  <a:cubicBezTo>
                    <a:pt x="33159" y="1"/>
                    <a:pt x="29968" y="2870"/>
                    <a:pt x="29968" y="2870"/>
                  </a:cubicBezTo>
                  <a:cubicBezTo>
                    <a:pt x="29968" y="2870"/>
                    <a:pt x="34731" y="6514"/>
                    <a:pt x="36969" y="9562"/>
                  </a:cubicBezTo>
                  <a:cubicBezTo>
                    <a:pt x="39196" y="12598"/>
                    <a:pt x="40684" y="19896"/>
                    <a:pt x="40684" y="19896"/>
                  </a:cubicBezTo>
                  <a:cubicBezTo>
                    <a:pt x="40684" y="19896"/>
                    <a:pt x="37791" y="17586"/>
                    <a:pt x="33862" y="14717"/>
                  </a:cubicBezTo>
                  <a:cubicBezTo>
                    <a:pt x="29933" y="11848"/>
                    <a:pt x="21503" y="13872"/>
                    <a:pt x="15895" y="12252"/>
                  </a:cubicBezTo>
                  <a:cubicBezTo>
                    <a:pt x="10287" y="10645"/>
                    <a:pt x="9549" y="7776"/>
                    <a:pt x="0" y="49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3" name="Google Shape;3739;p71"/>
            <p:cNvSpPr/>
            <p:nvPr/>
          </p:nvSpPr>
          <p:spPr>
            <a:xfrm flipH="1">
              <a:off x="5932013" y="4392350"/>
              <a:ext cx="4402487" cy="763915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4" name="Google Shape;3740;p71"/>
            <p:cNvSpPr/>
            <p:nvPr/>
          </p:nvSpPr>
          <p:spPr>
            <a:xfrm>
              <a:off x="0" y="4392354"/>
              <a:ext cx="5937290" cy="757248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745" name="Google Shape;3741;p71"/>
          <p:cNvGrpSpPr/>
          <p:nvPr/>
        </p:nvGrpSpPr>
        <p:grpSpPr>
          <a:xfrm flipH="1">
            <a:off x="8423049" y="1917945"/>
            <a:ext cx="1443015" cy="604939"/>
            <a:chOff x="1855275" y="1547350"/>
            <a:chExt cx="154800" cy="64900"/>
          </a:xfrm>
        </p:grpSpPr>
        <p:sp>
          <p:nvSpPr>
            <p:cNvPr id="3746" name="Google Shape;3742;p71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7" name="Google Shape;3743;p71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8" name="Google Shape;3744;p71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9" name="Google Shape;3745;p71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50" name="Google Shape;3746;p71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751" name="직사각형 3750"/>
          <p:cNvSpPr/>
          <p:nvPr/>
        </p:nvSpPr>
        <p:spPr>
          <a:xfrm>
            <a:off x="311082" y="1245320"/>
            <a:ext cx="4398404" cy="24183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55" name="Object 5"/>
          <p:cNvSpPr txBox="1"/>
          <p:nvPr/>
        </p:nvSpPr>
        <p:spPr>
          <a:xfrm>
            <a:off x="1144400" y="1013020"/>
            <a:ext cx="2512152" cy="451273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sz="2400">
                <a:solidFill>
                  <a:srgbClr val="333333"/>
                </a:solidFill>
                <a:latin typeface="세종병원체 Light"/>
                <a:ea typeface="세종병원체 Light"/>
                <a:cs typeface="locus_sangsang"/>
              </a:rPr>
              <a:t>SNS </a:t>
            </a:r>
            <a:r>
              <a:rPr lang="ko-KR" altLang="en-US" sz="2400">
                <a:solidFill>
                  <a:srgbClr val="333333"/>
                </a:solidFill>
                <a:latin typeface="세종병원체 Light"/>
                <a:ea typeface="세종병원체 Light"/>
                <a:cs typeface="locus_sangsang"/>
              </a:rPr>
              <a:t>채널 운영</a:t>
            </a:r>
          </a:p>
        </p:txBody>
      </p:sp>
      <p:pic>
        <p:nvPicPr>
          <p:cNvPr id="12290" name="Picture 2" descr="인스 타 그램, 심벌 마크, 상, 단추, 소셜 미디어, 소셜 네트워크">
            <a:extLst>
              <a:ext uri="{FF2B5EF4-FFF2-40B4-BE49-F238E27FC236}">
                <a16:creationId xmlns:a16="http://schemas.microsoft.com/office/drawing/2014/main" id="{9685D34B-9CDA-40AF-B931-65A603AD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9" y="1833138"/>
            <a:ext cx="1187175" cy="118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네이버 블로그 , 카페 로고 무료 다운로드(AI,PNG) : 네이버 블로그">
            <a:extLst>
              <a:ext uri="{FF2B5EF4-FFF2-40B4-BE49-F238E27FC236}">
                <a16:creationId xmlns:a16="http://schemas.microsoft.com/office/drawing/2014/main" id="{498F3F21-ECB8-A2E3-CA35-6F1030A5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38" y="1851451"/>
            <a:ext cx="1553977" cy="144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0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1" name="Google Shape;3331;p69"/>
          <p:cNvGrpSpPr/>
          <p:nvPr/>
        </p:nvGrpSpPr>
        <p:grpSpPr>
          <a:xfrm>
            <a:off x="2961056" y="872929"/>
            <a:ext cx="6069835" cy="3627408"/>
            <a:chOff x="4025611" y="1280589"/>
            <a:chExt cx="4206507" cy="2945557"/>
          </a:xfrm>
        </p:grpSpPr>
        <p:sp>
          <p:nvSpPr>
            <p:cNvPr id="3332" name="Google Shape;3332;p69"/>
            <p:cNvSpPr/>
            <p:nvPr/>
          </p:nvSpPr>
          <p:spPr>
            <a:xfrm>
              <a:off x="5648696" y="3708871"/>
              <a:ext cx="1097544" cy="517261"/>
            </a:xfrm>
            <a:custGeom>
              <a:avLst/>
              <a:gdLst/>
              <a:ahLst/>
              <a:cxnLst/>
              <a:rect l="l" t="t" r="r" b="b"/>
              <a:pathLst>
                <a:path w="40455" h="19066" extrusionOk="0">
                  <a:moveTo>
                    <a:pt x="4340" y="0"/>
                  </a:moveTo>
                  <a:lnTo>
                    <a:pt x="3472" y="3803"/>
                  </a:lnTo>
                  <a:lnTo>
                    <a:pt x="1" y="19066"/>
                  </a:lnTo>
                  <a:lnTo>
                    <a:pt x="40454" y="19066"/>
                  </a:lnTo>
                  <a:lnTo>
                    <a:pt x="36983" y="3803"/>
                  </a:lnTo>
                  <a:lnTo>
                    <a:pt x="361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3" name="Google Shape;3333;p69"/>
            <p:cNvSpPr/>
            <p:nvPr/>
          </p:nvSpPr>
          <p:spPr>
            <a:xfrm>
              <a:off x="5742894" y="3708871"/>
              <a:ext cx="909181" cy="103203"/>
            </a:xfrm>
            <a:custGeom>
              <a:avLst/>
              <a:gdLst/>
              <a:ahLst/>
              <a:cxnLst/>
              <a:rect l="l" t="t" r="r" b="b"/>
              <a:pathLst>
                <a:path w="33512" h="3804" extrusionOk="0">
                  <a:moveTo>
                    <a:pt x="868" y="0"/>
                  </a:moveTo>
                  <a:lnTo>
                    <a:pt x="0" y="3803"/>
                  </a:lnTo>
                  <a:lnTo>
                    <a:pt x="33511" y="3803"/>
                  </a:lnTo>
                  <a:lnTo>
                    <a:pt x="32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4" name="Google Shape;3334;p69"/>
            <p:cNvSpPr/>
            <p:nvPr/>
          </p:nvSpPr>
          <p:spPr>
            <a:xfrm>
              <a:off x="5346104" y="4078641"/>
              <a:ext cx="1702001" cy="147506"/>
            </a:xfrm>
            <a:custGeom>
              <a:avLst/>
              <a:gdLst/>
              <a:ahLst/>
              <a:cxnLst/>
              <a:rect l="l" t="t" r="r" b="b"/>
              <a:pathLst>
                <a:path w="62735" h="5437" extrusionOk="0">
                  <a:moveTo>
                    <a:pt x="2093" y="0"/>
                  </a:moveTo>
                  <a:cubicBezTo>
                    <a:pt x="945" y="0"/>
                    <a:pt x="1" y="945"/>
                    <a:pt x="1" y="2093"/>
                  </a:cubicBezTo>
                  <a:lnTo>
                    <a:pt x="1" y="3344"/>
                  </a:lnTo>
                  <a:cubicBezTo>
                    <a:pt x="1" y="4492"/>
                    <a:pt x="945" y="5437"/>
                    <a:pt x="2093" y="5437"/>
                  </a:cubicBezTo>
                  <a:lnTo>
                    <a:pt x="60642" y="5437"/>
                  </a:lnTo>
                  <a:cubicBezTo>
                    <a:pt x="61816" y="5437"/>
                    <a:pt x="62735" y="4492"/>
                    <a:pt x="62735" y="3344"/>
                  </a:cubicBezTo>
                  <a:lnTo>
                    <a:pt x="62735" y="2093"/>
                  </a:lnTo>
                  <a:cubicBezTo>
                    <a:pt x="62735" y="945"/>
                    <a:pt x="61816" y="0"/>
                    <a:pt x="60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5" name="Google Shape;3335;p69"/>
            <p:cNvSpPr/>
            <p:nvPr/>
          </p:nvSpPr>
          <p:spPr>
            <a:xfrm>
              <a:off x="5346104" y="4078641"/>
              <a:ext cx="1702001" cy="115655"/>
            </a:xfrm>
            <a:custGeom>
              <a:avLst/>
              <a:gdLst/>
              <a:ahLst/>
              <a:cxnLst/>
              <a:rect l="l" t="t" r="r" b="b"/>
              <a:pathLst>
                <a:path w="62735" h="4263" extrusionOk="0">
                  <a:moveTo>
                    <a:pt x="2093" y="0"/>
                  </a:moveTo>
                  <a:cubicBezTo>
                    <a:pt x="945" y="0"/>
                    <a:pt x="1" y="945"/>
                    <a:pt x="1" y="2093"/>
                  </a:cubicBezTo>
                  <a:lnTo>
                    <a:pt x="1" y="2170"/>
                  </a:lnTo>
                  <a:cubicBezTo>
                    <a:pt x="1" y="3318"/>
                    <a:pt x="945" y="4262"/>
                    <a:pt x="2093" y="4262"/>
                  </a:cubicBezTo>
                  <a:lnTo>
                    <a:pt x="60642" y="4262"/>
                  </a:lnTo>
                  <a:cubicBezTo>
                    <a:pt x="61816" y="4262"/>
                    <a:pt x="62735" y="3318"/>
                    <a:pt x="62735" y="2170"/>
                  </a:cubicBezTo>
                  <a:lnTo>
                    <a:pt x="62735" y="2093"/>
                  </a:lnTo>
                  <a:cubicBezTo>
                    <a:pt x="62735" y="945"/>
                    <a:pt x="61816" y="0"/>
                    <a:pt x="60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6" name="Google Shape;3336;p69"/>
            <p:cNvSpPr/>
            <p:nvPr/>
          </p:nvSpPr>
          <p:spPr>
            <a:xfrm>
              <a:off x="4025611" y="1280589"/>
              <a:ext cx="4206507" cy="2474039"/>
            </a:xfrm>
            <a:custGeom>
              <a:avLst/>
              <a:gdLst/>
              <a:ahLst/>
              <a:cxnLst/>
              <a:rect l="l" t="t" r="r" b="b"/>
              <a:pathLst>
                <a:path w="155050" h="91192" extrusionOk="0">
                  <a:moveTo>
                    <a:pt x="149026" y="3675"/>
                  </a:moveTo>
                  <a:cubicBezTo>
                    <a:pt x="150864" y="3675"/>
                    <a:pt x="152370" y="5181"/>
                    <a:pt x="152370" y="7044"/>
                  </a:cubicBezTo>
                  <a:lnTo>
                    <a:pt x="152370" y="73173"/>
                  </a:lnTo>
                  <a:cubicBezTo>
                    <a:pt x="152370" y="75011"/>
                    <a:pt x="150864" y="76516"/>
                    <a:pt x="149026" y="76516"/>
                  </a:cubicBezTo>
                  <a:lnTo>
                    <a:pt x="6024" y="76516"/>
                  </a:lnTo>
                  <a:cubicBezTo>
                    <a:pt x="4186" y="76516"/>
                    <a:pt x="2680" y="75011"/>
                    <a:pt x="2680" y="73173"/>
                  </a:cubicBezTo>
                  <a:lnTo>
                    <a:pt x="2680" y="7044"/>
                  </a:lnTo>
                  <a:cubicBezTo>
                    <a:pt x="2680" y="5181"/>
                    <a:pt x="4186" y="3675"/>
                    <a:pt x="6024" y="3675"/>
                  </a:cubicBezTo>
                  <a:close/>
                  <a:moveTo>
                    <a:pt x="5258" y="0"/>
                  </a:moveTo>
                  <a:cubicBezTo>
                    <a:pt x="2374" y="0"/>
                    <a:pt x="1" y="2374"/>
                    <a:pt x="1" y="5283"/>
                  </a:cubicBezTo>
                  <a:lnTo>
                    <a:pt x="1" y="85934"/>
                  </a:lnTo>
                  <a:cubicBezTo>
                    <a:pt x="1" y="88844"/>
                    <a:pt x="2374" y="91192"/>
                    <a:pt x="5258" y="91192"/>
                  </a:cubicBezTo>
                  <a:lnTo>
                    <a:pt x="149792" y="91192"/>
                  </a:lnTo>
                  <a:cubicBezTo>
                    <a:pt x="152702" y="91192"/>
                    <a:pt x="155050" y="88844"/>
                    <a:pt x="155050" y="85934"/>
                  </a:cubicBezTo>
                  <a:lnTo>
                    <a:pt x="155050" y="5283"/>
                  </a:lnTo>
                  <a:cubicBezTo>
                    <a:pt x="155050" y="2374"/>
                    <a:pt x="152702" y="26"/>
                    <a:pt x="149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337" name="Google Shape;3337;p69"/>
          <p:cNvGrpSpPr/>
          <p:nvPr/>
        </p:nvGrpSpPr>
        <p:grpSpPr>
          <a:xfrm>
            <a:off x="713097" y="3919670"/>
            <a:ext cx="911154" cy="1001650"/>
            <a:chOff x="4970475" y="3168535"/>
            <a:chExt cx="449952" cy="494617"/>
          </a:xfrm>
        </p:grpSpPr>
        <p:sp>
          <p:nvSpPr>
            <p:cNvPr id="3338" name="Google Shape;3338;p69"/>
            <p:cNvSpPr/>
            <p:nvPr/>
          </p:nvSpPr>
          <p:spPr>
            <a:xfrm>
              <a:off x="5086690" y="3556139"/>
              <a:ext cx="217525" cy="107014"/>
            </a:xfrm>
            <a:custGeom>
              <a:avLst/>
              <a:gdLst/>
              <a:ahLst/>
              <a:cxnLst/>
              <a:rect l="l" t="t" r="r" b="b"/>
              <a:pathLst>
                <a:path w="33517" h="16489" extrusionOk="0">
                  <a:moveTo>
                    <a:pt x="27431" y="0"/>
                  </a:moveTo>
                  <a:cubicBezTo>
                    <a:pt x="27301" y="0"/>
                    <a:pt x="27169" y="22"/>
                    <a:pt x="27040" y="70"/>
                  </a:cubicBezTo>
                  <a:cubicBezTo>
                    <a:pt x="26456" y="272"/>
                    <a:pt x="26159" y="915"/>
                    <a:pt x="26373" y="1499"/>
                  </a:cubicBezTo>
                  <a:lnTo>
                    <a:pt x="30969" y="13774"/>
                  </a:lnTo>
                  <a:cubicBezTo>
                    <a:pt x="31005" y="13881"/>
                    <a:pt x="30993" y="14000"/>
                    <a:pt x="30921" y="14107"/>
                  </a:cubicBezTo>
                  <a:cubicBezTo>
                    <a:pt x="30850" y="14191"/>
                    <a:pt x="30743" y="14250"/>
                    <a:pt x="30624" y="14250"/>
                  </a:cubicBezTo>
                  <a:lnTo>
                    <a:pt x="2882" y="14250"/>
                  </a:lnTo>
                  <a:cubicBezTo>
                    <a:pt x="2763" y="14250"/>
                    <a:pt x="2656" y="14202"/>
                    <a:pt x="2584" y="14107"/>
                  </a:cubicBezTo>
                  <a:cubicBezTo>
                    <a:pt x="2513" y="14000"/>
                    <a:pt x="2501" y="13869"/>
                    <a:pt x="2549" y="13762"/>
                  </a:cubicBezTo>
                  <a:lnTo>
                    <a:pt x="7073" y="1665"/>
                  </a:lnTo>
                  <a:cubicBezTo>
                    <a:pt x="7287" y="1082"/>
                    <a:pt x="6990" y="439"/>
                    <a:pt x="6406" y="236"/>
                  </a:cubicBezTo>
                  <a:cubicBezTo>
                    <a:pt x="6273" y="188"/>
                    <a:pt x="6137" y="165"/>
                    <a:pt x="6003" y="165"/>
                  </a:cubicBezTo>
                  <a:cubicBezTo>
                    <a:pt x="5543" y="165"/>
                    <a:pt x="5117" y="439"/>
                    <a:pt x="4942" y="891"/>
                  </a:cubicBezTo>
                  <a:lnTo>
                    <a:pt x="417" y="12988"/>
                  </a:lnTo>
                  <a:cubicBezTo>
                    <a:pt x="1" y="14107"/>
                    <a:pt x="417" y="15381"/>
                    <a:pt x="1418" y="16036"/>
                  </a:cubicBezTo>
                  <a:cubicBezTo>
                    <a:pt x="1858" y="16334"/>
                    <a:pt x="2382" y="16488"/>
                    <a:pt x="2918" y="16488"/>
                  </a:cubicBezTo>
                  <a:lnTo>
                    <a:pt x="30600" y="16488"/>
                  </a:lnTo>
                  <a:cubicBezTo>
                    <a:pt x="31136" y="16488"/>
                    <a:pt x="31648" y="16334"/>
                    <a:pt x="32100" y="16048"/>
                  </a:cubicBezTo>
                  <a:cubicBezTo>
                    <a:pt x="33100" y="15381"/>
                    <a:pt x="33517" y="14119"/>
                    <a:pt x="33100" y="13000"/>
                  </a:cubicBezTo>
                  <a:lnTo>
                    <a:pt x="28492" y="725"/>
                  </a:lnTo>
                  <a:cubicBezTo>
                    <a:pt x="28325" y="279"/>
                    <a:pt x="27891" y="0"/>
                    <a:pt x="274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9"/>
            <p:cNvSpPr/>
            <p:nvPr/>
          </p:nvSpPr>
          <p:spPr>
            <a:xfrm>
              <a:off x="5030059" y="3228690"/>
              <a:ext cx="330802" cy="329822"/>
            </a:xfrm>
            <a:custGeom>
              <a:avLst/>
              <a:gdLst/>
              <a:ahLst/>
              <a:cxnLst/>
              <a:rect l="l" t="t" r="r" b="b"/>
              <a:pathLst>
                <a:path w="50971" h="50820" extrusionOk="0">
                  <a:moveTo>
                    <a:pt x="25507" y="0"/>
                  </a:moveTo>
                  <a:cubicBezTo>
                    <a:pt x="25467" y="0"/>
                    <a:pt x="25425" y="2"/>
                    <a:pt x="25384" y="7"/>
                  </a:cubicBezTo>
                  <a:cubicBezTo>
                    <a:pt x="24812" y="90"/>
                    <a:pt x="24395" y="590"/>
                    <a:pt x="24407" y="1162"/>
                  </a:cubicBezTo>
                  <a:lnTo>
                    <a:pt x="24407" y="22771"/>
                  </a:lnTo>
                  <a:lnTo>
                    <a:pt x="8215" y="6567"/>
                  </a:lnTo>
                  <a:cubicBezTo>
                    <a:pt x="7994" y="6347"/>
                    <a:pt x="7703" y="6237"/>
                    <a:pt x="7411" y="6237"/>
                  </a:cubicBezTo>
                  <a:cubicBezTo>
                    <a:pt x="7119" y="6237"/>
                    <a:pt x="6828" y="6347"/>
                    <a:pt x="6607" y="6567"/>
                  </a:cubicBezTo>
                  <a:cubicBezTo>
                    <a:pt x="6167" y="7008"/>
                    <a:pt x="6167" y="7722"/>
                    <a:pt x="6607" y="8174"/>
                  </a:cubicBezTo>
                  <a:lnTo>
                    <a:pt x="22812" y="24379"/>
                  </a:lnTo>
                  <a:lnTo>
                    <a:pt x="1202" y="24379"/>
                  </a:lnTo>
                  <a:cubicBezTo>
                    <a:pt x="1195" y="24379"/>
                    <a:pt x="1188" y="24379"/>
                    <a:pt x="1182" y="24379"/>
                  </a:cubicBezTo>
                  <a:cubicBezTo>
                    <a:pt x="513" y="24379"/>
                    <a:pt x="0" y="24957"/>
                    <a:pt x="71" y="25629"/>
                  </a:cubicBezTo>
                  <a:cubicBezTo>
                    <a:pt x="153" y="26192"/>
                    <a:pt x="640" y="26605"/>
                    <a:pt x="1213" y="26605"/>
                  </a:cubicBezTo>
                  <a:cubicBezTo>
                    <a:pt x="1221" y="26605"/>
                    <a:pt x="1230" y="26605"/>
                    <a:pt x="1238" y="26605"/>
                  </a:cubicBezTo>
                  <a:lnTo>
                    <a:pt x="22705" y="26605"/>
                  </a:lnTo>
                  <a:lnTo>
                    <a:pt x="7107" y="42214"/>
                  </a:lnTo>
                  <a:cubicBezTo>
                    <a:pt x="6667" y="42655"/>
                    <a:pt x="6667" y="43369"/>
                    <a:pt x="7107" y="43810"/>
                  </a:cubicBezTo>
                  <a:cubicBezTo>
                    <a:pt x="7328" y="44030"/>
                    <a:pt x="7619" y="44140"/>
                    <a:pt x="7911" y="44140"/>
                  </a:cubicBezTo>
                  <a:cubicBezTo>
                    <a:pt x="8203" y="44140"/>
                    <a:pt x="8495" y="44030"/>
                    <a:pt x="8715" y="43810"/>
                  </a:cubicBezTo>
                  <a:lnTo>
                    <a:pt x="24407" y="28117"/>
                  </a:lnTo>
                  <a:lnTo>
                    <a:pt x="24407" y="49656"/>
                  </a:lnTo>
                  <a:cubicBezTo>
                    <a:pt x="24395" y="50239"/>
                    <a:pt x="24812" y="50727"/>
                    <a:pt x="25384" y="50811"/>
                  </a:cubicBezTo>
                  <a:cubicBezTo>
                    <a:pt x="25431" y="50816"/>
                    <a:pt x="25479" y="50819"/>
                    <a:pt x="25525" y="50819"/>
                  </a:cubicBezTo>
                  <a:cubicBezTo>
                    <a:pt x="26142" y="50819"/>
                    <a:pt x="26646" y="50322"/>
                    <a:pt x="26646" y="49691"/>
                  </a:cubicBezTo>
                  <a:lnTo>
                    <a:pt x="26646" y="28201"/>
                  </a:lnTo>
                  <a:lnTo>
                    <a:pt x="42100" y="43667"/>
                  </a:lnTo>
                  <a:cubicBezTo>
                    <a:pt x="42322" y="43900"/>
                    <a:pt x="42616" y="44017"/>
                    <a:pt x="42911" y="44017"/>
                  </a:cubicBezTo>
                  <a:cubicBezTo>
                    <a:pt x="43202" y="44017"/>
                    <a:pt x="43494" y="43903"/>
                    <a:pt x="43719" y="43679"/>
                  </a:cubicBezTo>
                  <a:cubicBezTo>
                    <a:pt x="44172" y="43238"/>
                    <a:pt x="44160" y="42512"/>
                    <a:pt x="43707" y="42071"/>
                  </a:cubicBezTo>
                  <a:lnTo>
                    <a:pt x="28241" y="26605"/>
                  </a:lnTo>
                  <a:lnTo>
                    <a:pt x="49779" y="26605"/>
                  </a:lnTo>
                  <a:cubicBezTo>
                    <a:pt x="50446" y="26605"/>
                    <a:pt x="50970" y="26022"/>
                    <a:pt x="50899" y="25355"/>
                  </a:cubicBezTo>
                  <a:cubicBezTo>
                    <a:pt x="50816" y="24791"/>
                    <a:pt x="50329" y="24378"/>
                    <a:pt x="49768" y="24378"/>
                  </a:cubicBezTo>
                  <a:cubicBezTo>
                    <a:pt x="49760" y="24378"/>
                    <a:pt x="49752" y="24379"/>
                    <a:pt x="49744" y="24379"/>
                  </a:cubicBezTo>
                  <a:lnTo>
                    <a:pt x="28146" y="24379"/>
                  </a:lnTo>
                  <a:lnTo>
                    <a:pt x="44660" y="7853"/>
                  </a:lnTo>
                  <a:cubicBezTo>
                    <a:pt x="45124" y="7412"/>
                    <a:pt x="45136" y="6674"/>
                    <a:pt x="44684" y="6222"/>
                  </a:cubicBezTo>
                  <a:cubicBezTo>
                    <a:pt x="44462" y="6000"/>
                    <a:pt x="44171" y="5890"/>
                    <a:pt x="43881" y="5890"/>
                  </a:cubicBezTo>
                  <a:cubicBezTo>
                    <a:pt x="43579" y="5890"/>
                    <a:pt x="43277" y="6009"/>
                    <a:pt x="43052" y="6246"/>
                  </a:cubicBezTo>
                  <a:lnTo>
                    <a:pt x="26646" y="22676"/>
                  </a:lnTo>
                  <a:lnTo>
                    <a:pt x="26646" y="1138"/>
                  </a:lnTo>
                  <a:cubicBezTo>
                    <a:pt x="26646" y="501"/>
                    <a:pt x="26132" y="0"/>
                    <a:pt x="25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9"/>
            <p:cNvSpPr/>
            <p:nvPr/>
          </p:nvSpPr>
          <p:spPr>
            <a:xfrm>
              <a:off x="4999686" y="3197746"/>
              <a:ext cx="391542" cy="392158"/>
            </a:xfrm>
            <a:custGeom>
              <a:avLst/>
              <a:gdLst/>
              <a:ahLst/>
              <a:cxnLst/>
              <a:rect l="l" t="t" r="r" b="b"/>
              <a:pathLst>
                <a:path w="60330" h="60425" extrusionOk="0">
                  <a:moveTo>
                    <a:pt x="30171" y="4275"/>
                  </a:moveTo>
                  <a:lnTo>
                    <a:pt x="30171" y="4286"/>
                  </a:lnTo>
                  <a:cubicBezTo>
                    <a:pt x="44446" y="4286"/>
                    <a:pt x="56067" y="15919"/>
                    <a:pt x="56067" y="30218"/>
                  </a:cubicBezTo>
                  <a:cubicBezTo>
                    <a:pt x="56067" y="44518"/>
                    <a:pt x="44446" y="56162"/>
                    <a:pt x="30171" y="56162"/>
                  </a:cubicBezTo>
                  <a:cubicBezTo>
                    <a:pt x="15895" y="56162"/>
                    <a:pt x="4275" y="44530"/>
                    <a:pt x="4275" y="30218"/>
                  </a:cubicBezTo>
                  <a:cubicBezTo>
                    <a:pt x="4275" y="15919"/>
                    <a:pt x="15883" y="4275"/>
                    <a:pt x="30171" y="4275"/>
                  </a:cubicBezTo>
                  <a:close/>
                  <a:moveTo>
                    <a:pt x="30171" y="0"/>
                  </a:moveTo>
                  <a:cubicBezTo>
                    <a:pt x="13538" y="0"/>
                    <a:pt x="0" y="13550"/>
                    <a:pt x="0" y="30218"/>
                  </a:cubicBezTo>
                  <a:cubicBezTo>
                    <a:pt x="0" y="46875"/>
                    <a:pt x="13538" y="60424"/>
                    <a:pt x="30171" y="60424"/>
                  </a:cubicBezTo>
                  <a:cubicBezTo>
                    <a:pt x="46792" y="60424"/>
                    <a:pt x="60329" y="46875"/>
                    <a:pt x="60329" y="30218"/>
                  </a:cubicBezTo>
                  <a:cubicBezTo>
                    <a:pt x="60329" y="13550"/>
                    <a:pt x="46804" y="0"/>
                    <a:pt x="30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9"/>
            <p:cNvSpPr/>
            <p:nvPr/>
          </p:nvSpPr>
          <p:spPr>
            <a:xfrm>
              <a:off x="5130659" y="3329024"/>
              <a:ext cx="129670" cy="129670"/>
            </a:xfrm>
            <a:custGeom>
              <a:avLst/>
              <a:gdLst/>
              <a:ahLst/>
              <a:cxnLst/>
              <a:rect l="l" t="t" r="r" b="b"/>
              <a:pathLst>
                <a:path w="19980" h="19980" extrusionOk="0">
                  <a:moveTo>
                    <a:pt x="9990" y="1"/>
                  </a:moveTo>
                  <a:cubicBezTo>
                    <a:pt x="4465" y="1"/>
                    <a:pt x="0" y="4478"/>
                    <a:pt x="0" y="9990"/>
                  </a:cubicBezTo>
                  <a:cubicBezTo>
                    <a:pt x="0" y="15515"/>
                    <a:pt x="4465" y="19980"/>
                    <a:pt x="9990" y="19980"/>
                  </a:cubicBezTo>
                  <a:cubicBezTo>
                    <a:pt x="15502" y="19980"/>
                    <a:pt x="19979" y="15515"/>
                    <a:pt x="19979" y="9990"/>
                  </a:cubicBezTo>
                  <a:cubicBezTo>
                    <a:pt x="19979" y="4478"/>
                    <a:pt x="15502" y="1"/>
                    <a:pt x="9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9"/>
            <p:cNvSpPr/>
            <p:nvPr/>
          </p:nvSpPr>
          <p:spPr>
            <a:xfrm>
              <a:off x="5160739" y="3367795"/>
              <a:ext cx="60720" cy="52030"/>
            </a:xfrm>
            <a:custGeom>
              <a:avLst/>
              <a:gdLst/>
              <a:ahLst/>
              <a:cxnLst/>
              <a:rect l="l" t="t" r="r" b="b"/>
              <a:pathLst>
                <a:path w="9356" h="8017" extrusionOk="0">
                  <a:moveTo>
                    <a:pt x="5316" y="1"/>
                  </a:moveTo>
                  <a:cubicBezTo>
                    <a:pt x="4330" y="1"/>
                    <a:pt x="3326" y="366"/>
                    <a:pt x="2509" y="1183"/>
                  </a:cubicBezTo>
                  <a:cubicBezTo>
                    <a:pt x="0" y="3703"/>
                    <a:pt x="1778" y="8017"/>
                    <a:pt x="5340" y="8017"/>
                  </a:cubicBezTo>
                  <a:cubicBezTo>
                    <a:pt x="5345" y="8017"/>
                    <a:pt x="5350" y="8017"/>
                    <a:pt x="5355" y="8017"/>
                  </a:cubicBezTo>
                  <a:cubicBezTo>
                    <a:pt x="7557" y="8017"/>
                    <a:pt x="9355" y="6231"/>
                    <a:pt x="9355" y="4016"/>
                  </a:cubicBezTo>
                  <a:cubicBezTo>
                    <a:pt x="9355" y="1600"/>
                    <a:pt x="7377" y="1"/>
                    <a:pt x="5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9"/>
            <p:cNvSpPr/>
            <p:nvPr/>
          </p:nvSpPr>
          <p:spPr>
            <a:xfrm>
              <a:off x="5153295" y="3168535"/>
              <a:ext cx="84312" cy="84389"/>
            </a:xfrm>
            <a:custGeom>
              <a:avLst/>
              <a:gdLst/>
              <a:ahLst/>
              <a:cxnLst/>
              <a:rect l="l" t="t" r="r" b="b"/>
              <a:pathLst>
                <a:path w="12991" h="13003" extrusionOk="0">
                  <a:moveTo>
                    <a:pt x="6502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502" y="13002"/>
                  </a:cubicBezTo>
                  <a:cubicBezTo>
                    <a:pt x="10086" y="13002"/>
                    <a:pt x="12991" y="10097"/>
                    <a:pt x="12991" y="6501"/>
                  </a:cubicBezTo>
                  <a:cubicBezTo>
                    <a:pt x="12991" y="2906"/>
                    <a:pt x="10086" y="1"/>
                    <a:pt x="6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9"/>
            <p:cNvSpPr/>
            <p:nvPr/>
          </p:nvSpPr>
          <p:spPr>
            <a:xfrm>
              <a:off x="5153295" y="3534800"/>
              <a:ext cx="84312" cy="84383"/>
            </a:xfrm>
            <a:custGeom>
              <a:avLst/>
              <a:gdLst/>
              <a:ahLst/>
              <a:cxnLst/>
              <a:rect l="l" t="t" r="r" b="b"/>
              <a:pathLst>
                <a:path w="12991" h="13002" extrusionOk="0">
                  <a:moveTo>
                    <a:pt x="6502" y="0"/>
                  </a:moveTo>
                  <a:cubicBezTo>
                    <a:pt x="2906" y="0"/>
                    <a:pt x="1" y="2917"/>
                    <a:pt x="1" y="6501"/>
                  </a:cubicBezTo>
                  <a:cubicBezTo>
                    <a:pt x="1" y="10097"/>
                    <a:pt x="2906" y="13002"/>
                    <a:pt x="6502" y="13002"/>
                  </a:cubicBezTo>
                  <a:cubicBezTo>
                    <a:pt x="10086" y="13002"/>
                    <a:pt x="12991" y="10097"/>
                    <a:pt x="12991" y="6501"/>
                  </a:cubicBezTo>
                  <a:cubicBezTo>
                    <a:pt x="12991" y="2917"/>
                    <a:pt x="10086" y="0"/>
                    <a:pt x="6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9"/>
            <p:cNvSpPr/>
            <p:nvPr/>
          </p:nvSpPr>
          <p:spPr>
            <a:xfrm>
              <a:off x="5336200" y="3351668"/>
              <a:ext cx="84227" cy="84389"/>
            </a:xfrm>
            <a:custGeom>
              <a:avLst/>
              <a:gdLst/>
              <a:ahLst/>
              <a:cxnLst/>
              <a:rect l="l" t="t" r="r" b="b"/>
              <a:pathLst>
                <a:path w="12978" h="13003" extrusionOk="0">
                  <a:moveTo>
                    <a:pt x="6489" y="0"/>
                  </a:moveTo>
                  <a:cubicBezTo>
                    <a:pt x="2905" y="0"/>
                    <a:pt x="0" y="2906"/>
                    <a:pt x="0" y="6501"/>
                  </a:cubicBezTo>
                  <a:cubicBezTo>
                    <a:pt x="0" y="10097"/>
                    <a:pt x="2905" y="13002"/>
                    <a:pt x="6489" y="13002"/>
                  </a:cubicBezTo>
                  <a:cubicBezTo>
                    <a:pt x="10073" y="13002"/>
                    <a:pt x="12978" y="10097"/>
                    <a:pt x="12978" y="6501"/>
                  </a:cubicBezTo>
                  <a:cubicBezTo>
                    <a:pt x="12978" y="2906"/>
                    <a:pt x="10073" y="0"/>
                    <a:pt x="6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9"/>
            <p:cNvSpPr/>
            <p:nvPr/>
          </p:nvSpPr>
          <p:spPr>
            <a:xfrm>
              <a:off x="4970475" y="3351668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0"/>
                  </a:moveTo>
                  <a:cubicBezTo>
                    <a:pt x="2906" y="0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6"/>
                    <a:pt x="10073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9"/>
            <p:cNvSpPr/>
            <p:nvPr/>
          </p:nvSpPr>
          <p:spPr>
            <a:xfrm>
              <a:off x="5282646" y="3222162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4" y="13002"/>
                    <a:pt x="12979" y="10097"/>
                    <a:pt x="12979" y="6501"/>
                  </a:cubicBezTo>
                  <a:cubicBezTo>
                    <a:pt x="12979" y="2906"/>
                    <a:pt x="10074" y="1"/>
                    <a:pt x="6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9"/>
            <p:cNvSpPr/>
            <p:nvPr/>
          </p:nvSpPr>
          <p:spPr>
            <a:xfrm>
              <a:off x="5024023" y="3481174"/>
              <a:ext cx="84234" cy="84383"/>
            </a:xfrm>
            <a:custGeom>
              <a:avLst/>
              <a:gdLst/>
              <a:ahLst/>
              <a:cxnLst/>
              <a:rect l="l" t="t" r="r" b="b"/>
              <a:pathLst>
                <a:path w="12979" h="13002" extrusionOk="0">
                  <a:moveTo>
                    <a:pt x="6490" y="0"/>
                  </a:moveTo>
                  <a:cubicBezTo>
                    <a:pt x="2906" y="0"/>
                    <a:pt x="1" y="2905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5"/>
                    <a:pt x="10073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5282646" y="3481174"/>
              <a:ext cx="84234" cy="84383"/>
            </a:xfrm>
            <a:custGeom>
              <a:avLst/>
              <a:gdLst/>
              <a:ahLst/>
              <a:cxnLst/>
              <a:rect l="l" t="t" r="r" b="b"/>
              <a:pathLst>
                <a:path w="12979" h="13002" extrusionOk="0">
                  <a:moveTo>
                    <a:pt x="6490" y="0"/>
                  </a:moveTo>
                  <a:cubicBezTo>
                    <a:pt x="2906" y="0"/>
                    <a:pt x="1" y="2905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4" y="13002"/>
                    <a:pt x="12979" y="10097"/>
                    <a:pt x="12979" y="6501"/>
                  </a:cubicBezTo>
                  <a:cubicBezTo>
                    <a:pt x="12979" y="2905"/>
                    <a:pt x="10074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5024023" y="3222162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6"/>
                    <a:pt x="10073" y="1"/>
                    <a:pt x="6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1" name="Google Shape;3351;p69"/>
          <p:cNvGrpSpPr/>
          <p:nvPr/>
        </p:nvGrpSpPr>
        <p:grpSpPr>
          <a:xfrm flipH="1">
            <a:off x="-449142" y="3858339"/>
            <a:ext cx="1329744" cy="999650"/>
            <a:chOff x="7048175" y="3773750"/>
            <a:chExt cx="1264015" cy="1020051"/>
          </a:xfrm>
        </p:grpSpPr>
        <p:sp>
          <p:nvSpPr>
            <p:cNvPr id="3352" name="Google Shape;3352;p69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5" name="Google Shape;3355;p69"/>
          <p:cNvGrpSpPr/>
          <p:nvPr/>
        </p:nvGrpSpPr>
        <p:grpSpPr>
          <a:xfrm flipH="1">
            <a:off x="1555329" y="4364749"/>
            <a:ext cx="428801" cy="589453"/>
            <a:chOff x="4917188" y="4160225"/>
            <a:chExt cx="535800" cy="790575"/>
          </a:xfrm>
        </p:grpSpPr>
        <p:sp>
          <p:nvSpPr>
            <p:cNvPr id="3356" name="Google Shape;3356;p69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9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9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9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3" name="Google Shape;1750;p44"/>
          <p:cNvSpPr txBox="1">
            <a:spLocks noGrp="1"/>
          </p:cNvSpPr>
          <p:nvPr/>
        </p:nvSpPr>
        <p:spPr>
          <a:xfrm>
            <a:off x="3715637" y="711537"/>
            <a:ext cx="2687926" cy="19022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Bebas Neue"/>
              <a:buNone/>
              <a:defRPr/>
            </a:pPr>
            <a:r>
              <a:rPr kumimoji="0" lang="en" sz="12000" b="1" i="0" u="none" strike="noStrike" kern="0" cap="none" spc="0" normalizeH="0" baseline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kumimoji="0" lang="en-US" altLang="ko-KR" sz="12000" b="1" i="0" u="none" strike="noStrike" kern="0" cap="none" spc="0" normalizeH="0" baseline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</a:p>
        </p:txBody>
      </p:sp>
      <p:sp>
        <p:nvSpPr>
          <p:cNvPr id="3364" name="Google Shape;1748;p44"/>
          <p:cNvSpPr txBox="1">
            <a:spLocks noGrp="1"/>
          </p:cNvSpPr>
          <p:nvPr>
            <p:ph type="title"/>
          </p:nvPr>
        </p:nvSpPr>
        <p:spPr>
          <a:xfrm>
            <a:off x="3168996" y="2381626"/>
            <a:ext cx="6279268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chemeClr val="accent1"/>
                </a:solidFill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60348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" name="Google Shape;1802;p45"/>
          <p:cNvGrpSpPr/>
          <p:nvPr/>
        </p:nvGrpSpPr>
        <p:grpSpPr>
          <a:xfrm>
            <a:off x="7868494" y="3020933"/>
            <a:ext cx="2036202" cy="1643200"/>
            <a:chOff x="7048175" y="3773750"/>
            <a:chExt cx="1264015" cy="1020051"/>
          </a:xfrm>
        </p:grpSpPr>
        <p:sp>
          <p:nvSpPr>
            <p:cNvPr id="1803" name="Google Shape;1803;p45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806" name="Google Shape;1806;p45"/>
          <p:cNvGrpSpPr/>
          <p:nvPr/>
        </p:nvGrpSpPr>
        <p:grpSpPr>
          <a:xfrm>
            <a:off x="6899838" y="3970175"/>
            <a:ext cx="535800" cy="790575"/>
            <a:chOff x="4917188" y="4160225"/>
            <a:chExt cx="535800" cy="790575"/>
          </a:xfrm>
        </p:grpSpPr>
        <p:sp>
          <p:nvSpPr>
            <p:cNvPr id="1807" name="Google Shape;1807;p45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484450"/>
            <a:ext cx="5238750" cy="2447925"/>
          </a:xfrm>
          <a:prstGeom prst="rect">
            <a:avLst/>
          </a:prstGeom>
        </p:spPr>
      </p:pic>
      <p:sp>
        <p:nvSpPr>
          <p:cNvPr id="15" name="가로 글상자 2052"/>
          <p:cNvSpPr txBox="1"/>
          <p:nvPr/>
        </p:nvSpPr>
        <p:spPr>
          <a:xfrm>
            <a:off x="3590223" y="721705"/>
            <a:ext cx="196355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2600" b="1" dirty="0" err="1" smtClean="0">
                <a:latin typeface="한컴 윤고딕 240"/>
                <a:ea typeface="한컴 윤고딕 240"/>
              </a:rPr>
              <a:t>에자일</a:t>
            </a:r>
            <a:r>
              <a:rPr lang="ko-KR" altLang="en-US" sz="2600" b="1" dirty="0" smtClean="0">
                <a:latin typeface="한컴 윤고딕 240"/>
                <a:ea typeface="한컴 윤고딕 240"/>
              </a:rPr>
              <a:t> 방식</a:t>
            </a:r>
            <a:endParaRPr lang="ko-KR" altLang="en-US" sz="2600" b="1" dirty="0"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18973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4"/>
          <p:cNvSpPr txBox="1">
            <a:spLocks noGrp="1"/>
          </p:cNvSpPr>
          <p:nvPr>
            <p:ph type="title"/>
          </p:nvPr>
        </p:nvSpPr>
        <p:spPr>
          <a:xfrm>
            <a:off x="700024" y="2581348"/>
            <a:ext cx="5910175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>
                <a:solidFill>
                  <a:schemeClr val="accent1"/>
                </a:solidFill>
              </a:rPr>
              <a:t>팀소개 및 프로젝트 소개</a:t>
            </a:r>
          </a:p>
        </p:txBody>
      </p:sp>
      <p:sp>
        <p:nvSpPr>
          <p:cNvPr id="1750" name="Google Shape;1750;p44"/>
          <p:cNvSpPr txBox="1">
            <a:spLocks noGrp="1"/>
          </p:cNvSpPr>
          <p:nvPr>
            <p:ph type="title" idx="2"/>
          </p:nvPr>
        </p:nvSpPr>
        <p:spPr>
          <a:xfrm>
            <a:off x="660571" y="908567"/>
            <a:ext cx="2467800" cy="154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rgbClr val="FF0000"/>
                </a:solidFill>
              </a:rPr>
              <a:t>01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1751" name="Google Shape;1751;p44"/>
          <p:cNvGrpSpPr/>
          <p:nvPr/>
        </p:nvGrpSpPr>
        <p:grpSpPr>
          <a:xfrm>
            <a:off x="5503207" y="453842"/>
            <a:ext cx="1312209" cy="1270161"/>
            <a:chOff x="6571825" y="455097"/>
            <a:chExt cx="1312209" cy="1270161"/>
          </a:xfrm>
        </p:grpSpPr>
        <p:sp>
          <p:nvSpPr>
            <p:cNvPr id="1752" name="Google Shape;1752;p44"/>
            <p:cNvSpPr/>
            <p:nvPr/>
          </p:nvSpPr>
          <p:spPr>
            <a:xfrm>
              <a:off x="6638375" y="455097"/>
              <a:ext cx="784719" cy="484770"/>
            </a:xfrm>
            <a:custGeom>
              <a:avLst/>
              <a:gdLst/>
              <a:ahLst/>
              <a:cxnLst/>
              <a:rect l="l" t="t" r="r" b="b"/>
              <a:pathLst>
                <a:path w="29207" h="18043" extrusionOk="0">
                  <a:moveTo>
                    <a:pt x="2471" y="0"/>
                  </a:moveTo>
                  <a:cubicBezTo>
                    <a:pt x="2390" y="0"/>
                    <a:pt x="2310" y="22"/>
                    <a:pt x="2238" y="64"/>
                  </a:cubicBezTo>
                  <a:lnTo>
                    <a:pt x="298" y="1255"/>
                  </a:lnTo>
                  <a:cubicBezTo>
                    <a:pt x="24" y="1422"/>
                    <a:pt x="0" y="1815"/>
                    <a:pt x="262" y="2017"/>
                  </a:cubicBezTo>
                  <a:lnTo>
                    <a:pt x="20074" y="18043"/>
                  </a:lnTo>
                  <a:lnTo>
                    <a:pt x="29206" y="9792"/>
                  </a:lnTo>
                  <a:lnTo>
                    <a:pt x="2631" y="29"/>
                  </a:lnTo>
                  <a:cubicBezTo>
                    <a:pt x="2579" y="10"/>
                    <a:pt x="2525" y="0"/>
                    <a:pt x="2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7295743" y="912328"/>
              <a:ext cx="347746" cy="812930"/>
            </a:xfrm>
            <a:custGeom>
              <a:avLst/>
              <a:gdLst/>
              <a:ahLst/>
              <a:cxnLst/>
              <a:rect l="l" t="t" r="r" b="b"/>
              <a:pathLst>
                <a:path w="12943" h="30257" extrusionOk="0">
                  <a:moveTo>
                    <a:pt x="10311" y="1"/>
                  </a:moveTo>
                  <a:lnTo>
                    <a:pt x="0" y="6728"/>
                  </a:lnTo>
                  <a:lnTo>
                    <a:pt x="10406" y="29981"/>
                  </a:lnTo>
                  <a:cubicBezTo>
                    <a:pt x="10487" y="30157"/>
                    <a:pt x="10658" y="30256"/>
                    <a:pt x="10831" y="30256"/>
                  </a:cubicBezTo>
                  <a:cubicBezTo>
                    <a:pt x="10938" y="30256"/>
                    <a:pt x="11046" y="30218"/>
                    <a:pt x="11133" y="30136"/>
                  </a:cubicBezTo>
                  <a:lnTo>
                    <a:pt x="12788" y="28564"/>
                  </a:lnTo>
                  <a:cubicBezTo>
                    <a:pt x="12895" y="28469"/>
                    <a:pt x="12942" y="28338"/>
                    <a:pt x="12942" y="28195"/>
                  </a:cubicBezTo>
                  <a:lnTo>
                    <a:pt x="10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6686979" y="527585"/>
              <a:ext cx="1197055" cy="907611"/>
            </a:xfrm>
            <a:custGeom>
              <a:avLst/>
              <a:gdLst/>
              <a:ahLst/>
              <a:cxnLst/>
              <a:rect l="l" t="t" r="r" b="b"/>
              <a:pathLst>
                <a:path w="44554" h="33781" extrusionOk="0">
                  <a:moveTo>
                    <a:pt x="40000" y="1"/>
                  </a:moveTo>
                  <a:cubicBezTo>
                    <a:pt x="37799" y="1"/>
                    <a:pt x="34952" y="750"/>
                    <a:pt x="32588" y="2391"/>
                  </a:cubicBezTo>
                  <a:cubicBezTo>
                    <a:pt x="28564" y="5189"/>
                    <a:pt x="13229" y="19822"/>
                    <a:pt x="2227" y="30097"/>
                  </a:cubicBezTo>
                  <a:cubicBezTo>
                    <a:pt x="0" y="32315"/>
                    <a:pt x="573" y="33781"/>
                    <a:pt x="2116" y="33781"/>
                  </a:cubicBezTo>
                  <a:cubicBezTo>
                    <a:pt x="2759" y="33781"/>
                    <a:pt x="3571" y="33526"/>
                    <a:pt x="4418" y="32966"/>
                  </a:cubicBezTo>
                  <a:cubicBezTo>
                    <a:pt x="7299" y="31049"/>
                    <a:pt x="35696" y="13035"/>
                    <a:pt x="38660" y="10963"/>
                  </a:cubicBezTo>
                  <a:cubicBezTo>
                    <a:pt x="41625" y="8892"/>
                    <a:pt x="44554" y="2700"/>
                    <a:pt x="43280" y="1045"/>
                  </a:cubicBezTo>
                  <a:cubicBezTo>
                    <a:pt x="42756" y="365"/>
                    <a:pt x="41535" y="1"/>
                    <a:pt x="40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6571825" y="1128826"/>
              <a:ext cx="288557" cy="216660"/>
            </a:xfrm>
            <a:custGeom>
              <a:avLst/>
              <a:gdLst/>
              <a:ahLst/>
              <a:cxnLst/>
              <a:rect l="l" t="t" r="r" b="b"/>
              <a:pathLst>
                <a:path w="10740" h="8064" extrusionOk="0">
                  <a:moveTo>
                    <a:pt x="1197" y="0"/>
                  </a:moveTo>
                  <a:cubicBezTo>
                    <a:pt x="1170" y="0"/>
                    <a:pt x="1144" y="9"/>
                    <a:pt x="1120" y="27"/>
                  </a:cubicBezTo>
                  <a:lnTo>
                    <a:pt x="143" y="503"/>
                  </a:lnTo>
                  <a:cubicBezTo>
                    <a:pt x="24" y="551"/>
                    <a:pt x="1" y="706"/>
                    <a:pt x="84" y="801"/>
                  </a:cubicBezTo>
                  <a:lnTo>
                    <a:pt x="6704" y="8064"/>
                  </a:lnTo>
                  <a:lnTo>
                    <a:pt x="10740" y="4313"/>
                  </a:lnTo>
                  <a:lnTo>
                    <a:pt x="1274" y="27"/>
                  </a:lnTo>
                  <a:cubicBezTo>
                    <a:pt x="1251" y="9"/>
                    <a:pt x="1224" y="0"/>
                    <a:pt x="1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6797028" y="1324986"/>
              <a:ext cx="171818" cy="303307"/>
            </a:xfrm>
            <a:custGeom>
              <a:avLst/>
              <a:gdLst/>
              <a:ahLst/>
              <a:cxnLst/>
              <a:rect l="l" t="t" r="r" b="b"/>
              <a:pathLst>
                <a:path w="6395" h="11289" extrusionOk="0">
                  <a:moveTo>
                    <a:pt x="4668" y="1"/>
                  </a:moveTo>
                  <a:lnTo>
                    <a:pt x="1" y="2942"/>
                  </a:lnTo>
                  <a:lnTo>
                    <a:pt x="5335" y="11205"/>
                  </a:lnTo>
                  <a:cubicBezTo>
                    <a:pt x="5366" y="11262"/>
                    <a:pt x="5425" y="11288"/>
                    <a:pt x="5483" y="11288"/>
                  </a:cubicBezTo>
                  <a:cubicBezTo>
                    <a:pt x="5535" y="11288"/>
                    <a:pt x="5587" y="11268"/>
                    <a:pt x="5620" y="11229"/>
                  </a:cubicBezTo>
                  <a:lnTo>
                    <a:pt x="6347" y="10407"/>
                  </a:lnTo>
                  <a:cubicBezTo>
                    <a:pt x="6382" y="10359"/>
                    <a:pt x="6394" y="10312"/>
                    <a:pt x="6382" y="10252"/>
                  </a:cubicBezTo>
                  <a:lnTo>
                    <a:pt x="46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757" name="Google Shape;1757;p44"/>
            <p:cNvGrpSpPr/>
            <p:nvPr/>
          </p:nvGrpSpPr>
          <p:grpSpPr>
            <a:xfrm>
              <a:off x="6940662" y="560015"/>
              <a:ext cx="868519" cy="702639"/>
              <a:chOff x="6940662" y="560015"/>
              <a:chExt cx="868519" cy="702639"/>
            </a:xfrm>
          </p:grpSpPr>
          <p:sp>
            <p:nvSpPr>
              <p:cNvPr id="1758" name="Google Shape;1758;p44"/>
              <p:cNvSpPr/>
              <p:nvPr/>
            </p:nvSpPr>
            <p:spPr>
              <a:xfrm>
                <a:off x="7775569" y="646501"/>
                <a:ext cx="33611" cy="7297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2716" extrusionOk="0">
                    <a:moveTo>
                      <a:pt x="1251" y="1"/>
                    </a:moveTo>
                    <a:lnTo>
                      <a:pt x="1" y="965"/>
                    </a:lnTo>
                    <a:cubicBezTo>
                      <a:pt x="227" y="1525"/>
                      <a:pt x="370" y="2120"/>
                      <a:pt x="441" y="2715"/>
                    </a:cubicBezTo>
                    <a:cubicBezTo>
                      <a:pt x="906" y="1882"/>
                      <a:pt x="1179" y="953"/>
                      <a:pt x="1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59" name="Google Shape;1759;p44"/>
              <p:cNvSpPr/>
              <p:nvPr/>
            </p:nvSpPr>
            <p:spPr>
              <a:xfrm>
                <a:off x="7749991" y="593733"/>
                <a:ext cx="58571" cy="64321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2394" extrusionOk="0">
                    <a:moveTo>
                      <a:pt x="1703" y="0"/>
                    </a:moveTo>
                    <a:lnTo>
                      <a:pt x="0" y="1310"/>
                    </a:lnTo>
                    <a:cubicBezTo>
                      <a:pt x="274" y="1655"/>
                      <a:pt x="500" y="2012"/>
                      <a:pt x="703" y="2393"/>
                    </a:cubicBezTo>
                    <a:lnTo>
                      <a:pt x="2179" y="1262"/>
                    </a:lnTo>
                    <a:cubicBezTo>
                      <a:pt x="2120" y="810"/>
                      <a:pt x="1953" y="381"/>
                      <a:pt x="17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0" name="Google Shape;1760;p44"/>
              <p:cNvSpPr/>
              <p:nvPr/>
            </p:nvSpPr>
            <p:spPr>
              <a:xfrm>
                <a:off x="7668744" y="560015"/>
                <a:ext cx="68781" cy="26384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982" extrusionOk="0">
                    <a:moveTo>
                      <a:pt x="1714" y="0"/>
                    </a:moveTo>
                    <a:cubicBezTo>
                      <a:pt x="1140" y="0"/>
                      <a:pt x="567" y="72"/>
                      <a:pt x="0" y="208"/>
                    </a:cubicBezTo>
                    <a:cubicBezTo>
                      <a:pt x="476" y="422"/>
                      <a:pt x="929" y="684"/>
                      <a:pt x="1345" y="981"/>
                    </a:cubicBezTo>
                    <a:lnTo>
                      <a:pt x="2560" y="53"/>
                    </a:lnTo>
                    <a:cubicBezTo>
                      <a:pt x="2278" y="18"/>
                      <a:pt x="1996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1" name="Google Shape;1761;p44"/>
              <p:cNvSpPr/>
              <p:nvPr/>
            </p:nvSpPr>
            <p:spPr>
              <a:xfrm>
                <a:off x="7717670" y="565899"/>
                <a:ext cx="68163" cy="51532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918" extrusionOk="0">
                    <a:moveTo>
                      <a:pt x="1477" y="0"/>
                    </a:moveTo>
                    <a:lnTo>
                      <a:pt x="1" y="1132"/>
                    </a:lnTo>
                    <a:cubicBezTo>
                      <a:pt x="298" y="1370"/>
                      <a:pt x="572" y="1632"/>
                      <a:pt x="834" y="1917"/>
                    </a:cubicBezTo>
                    <a:lnTo>
                      <a:pt x="2537" y="608"/>
                    </a:lnTo>
                    <a:cubicBezTo>
                      <a:pt x="2227" y="334"/>
                      <a:pt x="1870" y="120"/>
                      <a:pt x="1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2" name="Google Shape;1762;p44"/>
              <p:cNvSpPr/>
              <p:nvPr/>
            </p:nvSpPr>
            <p:spPr>
              <a:xfrm>
                <a:off x="7371885" y="742472"/>
                <a:ext cx="48308" cy="50887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94" extrusionOk="0">
                    <a:moveTo>
                      <a:pt x="1084" y="1"/>
                    </a:moveTo>
                    <a:cubicBezTo>
                      <a:pt x="726" y="310"/>
                      <a:pt x="369" y="644"/>
                      <a:pt x="0" y="977"/>
                    </a:cubicBezTo>
                    <a:lnTo>
                      <a:pt x="714" y="1894"/>
                    </a:lnTo>
                    <a:lnTo>
                      <a:pt x="1798" y="941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3" name="Google Shape;1763;p44"/>
              <p:cNvSpPr/>
              <p:nvPr/>
            </p:nvSpPr>
            <p:spPr>
              <a:xfrm>
                <a:off x="7335399" y="775734"/>
                <a:ext cx="47690" cy="50269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871" extrusionOk="0">
                    <a:moveTo>
                      <a:pt x="1072" y="1"/>
                    </a:moveTo>
                    <a:cubicBezTo>
                      <a:pt x="715" y="322"/>
                      <a:pt x="358" y="644"/>
                      <a:pt x="1" y="977"/>
                    </a:cubicBezTo>
                    <a:lnTo>
                      <a:pt x="691" y="1870"/>
                    </a:lnTo>
                    <a:lnTo>
                      <a:pt x="1775" y="918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4" name="Google Shape;1764;p44"/>
              <p:cNvSpPr/>
              <p:nvPr/>
            </p:nvSpPr>
            <p:spPr>
              <a:xfrm>
                <a:off x="7045579" y="1046048"/>
                <a:ext cx="40651" cy="4129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537" extrusionOk="0">
                    <a:moveTo>
                      <a:pt x="1060" y="1"/>
                    </a:moveTo>
                    <a:lnTo>
                      <a:pt x="1" y="1001"/>
                    </a:lnTo>
                    <a:lnTo>
                      <a:pt x="417" y="1537"/>
                    </a:lnTo>
                    <a:lnTo>
                      <a:pt x="1513" y="584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5" name="Google Shape;1765;p44"/>
              <p:cNvSpPr/>
              <p:nvPr/>
            </p:nvSpPr>
            <p:spPr>
              <a:xfrm>
                <a:off x="7081743" y="1012141"/>
                <a:ext cx="41268" cy="4258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85" extrusionOk="0">
                    <a:moveTo>
                      <a:pt x="1048" y="1"/>
                    </a:moveTo>
                    <a:lnTo>
                      <a:pt x="0" y="1001"/>
                    </a:lnTo>
                    <a:lnTo>
                      <a:pt x="441" y="1584"/>
                    </a:lnTo>
                    <a:lnTo>
                      <a:pt x="1536" y="620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6" name="Google Shape;1766;p44"/>
              <p:cNvSpPr/>
              <p:nvPr/>
            </p:nvSpPr>
            <p:spPr>
              <a:xfrm>
                <a:off x="7190180" y="910098"/>
                <a:ext cx="44493" cy="46723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739" extrusionOk="0">
                    <a:moveTo>
                      <a:pt x="1060" y="1"/>
                    </a:moveTo>
                    <a:lnTo>
                      <a:pt x="0" y="1001"/>
                    </a:lnTo>
                    <a:lnTo>
                      <a:pt x="560" y="1739"/>
                    </a:lnTo>
                    <a:lnTo>
                      <a:pt x="1655" y="774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7" name="Google Shape;1767;p44"/>
              <p:cNvSpPr/>
              <p:nvPr/>
            </p:nvSpPr>
            <p:spPr>
              <a:xfrm>
                <a:off x="7117880" y="977912"/>
                <a:ext cx="42558" cy="441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644" extrusionOk="0">
                    <a:moveTo>
                      <a:pt x="1060" y="1"/>
                    </a:moveTo>
                    <a:lnTo>
                      <a:pt x="0" y="1001"/>
                    </a:lnTo>
                    <a:lnTo>
                      <a:pt x="489" y="1644"/>
                    </a:lnTo>
                    <a:lnTo>
                      <a:pt x="1584" y="679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8" name="Google Shape;1768;p44"/>
              <p:cNvSpPr/>
              <p:nvPr/>
            </p:nvSpPr>
            <p:spPr>
              <a:xfrm>
                <a:off x="7226317" y="876514"/>
                <a:ext cx="45460" cy="47690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775" extrusionOk="0">
                    <a:moveTo>
                      <a:pt x="1060" y="0"/>
                    </a:moveTo>
                    <a:lnTo>
                      <a:pt x="1" y="989"/>
                    </a:lnTo>
                    <a:lnTo>
                      <a:pt x="596" y="1774"/>
                    </a:lnTo>
                    <a:lnTo>
                      <a:pt x="1691" y="810"/>
                    </a:lnTo>
                    <a:lnTo>
                      <a:pt x="10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69" name="Google Shape;1769;p44"/>
              <p:cNvSpPr/>
              <p:nvPr/>
            </p:nvSpPr>
            <p:spPr>
              <a:xfrm>
                <a:off x="7262481" y="842607"/>
                <a:ext cx="46400" cy="4897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823" extrusionOk="0">
                    <a:moveTo>
                      <a:pt x="1072" y="0"/>
                    </a:moveTo>
                    <a:lnTo>
                      <a:pt x="0" y="1000"/>
                    </a:lnTo>
                    <a:lnTo>
                      <a:pt x="631" y="1822"/>
                    </a:lnTo>
                    <a:lnTo>
                      <a:pt x="1727" y="858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0" name="Google Shape;1770;p44"/>
              <p:cNvSpPr/>
              <p:nvPr/>
            </p:nvSpPr>
            <p:spPr>
              <a:xfrm>
                <a:off x="7298940" y="809023"/>
                <a:ext cx="47045" cy="4992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858" extrusionOk="0">
                    <a:moveTo>
                      <a:pt x="1072" y="0"/>
                    </a:moveTo>
                    <a:lnTo>
                      <a:pt x="0" y="1000"/>
                    </a:lnTo>
                    <a:lnTo>
                      <a:pt x="655" y="1858"/>
                    </a:lnTo>
                    <a:lnTo>
                      <a:pt x="1751" y="893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1" name="Google Shape;1771;p44"/>
              <p:cNvSpPr/>
              <p:nvPr/>
            </p:nvSpPr>
            <p:spPr>
              <a:xfrm>
                <a:off x="7154016" y="944005"/>
                <a:ext cx="43552" cy="4546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692" extrusionOk="0">
                    <a:moveTo>
                      <a:pt x="1061" y="1"/>
                    </a:moveTo>
                    <a:lnTo>
                      <a:pt x="1" y="1001"/>
                    </a:lnTo>
                    <a:lnTo>
                      <a:pt x="525" y="1691"/>
                    </a:lnTo>
                    <a:lnTo>
                      <a:pt x="1620" y="727"/>
                    </a:lnTo>
                    <a:lnTo>
                      <a:pt x="1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2" name="Google Shape;1772;p44"/>
              <p:cNvSpPr/>
              <p:nvPr/>
            </p:nvSpPr>
            <p:spPr>
              <a:xfrm>
                <a:off x="7009765" y="1080277"/>
                <a:ext cx="39038" cy="3971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1478" extrusionOk="0">
                    <a:moveTo>
                      <a:pt x="1060" y="1"/>
                    </a:moveTo>
                    <a:cubicBezTo>
                      <a:pt x="679" y="358"/>
                      <a:pt x="322" y="691"/>
                      <a:pt x="0" y="1001"/>
                    </a:cubicBezTo>
                    <a:lnTo>
                      <a:pt x="369" y="1477"/>
                    </a:lnTo>
                    <a:lnTo>
                      <a:pt x="1453" y="525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3" name="Google Shape;1773;p44"/>
              <p:cNvSpPr/>
              <p:nvPr/>
            </p:nvSpPr>
            <p:spPr>
              <a:xfrm>
                <a:off x="7482552" y="644271"/>
                <a:ext cx="49302" cy="5120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906" extrusionOk="0">
                    <a:moveTo>
                      <a:pt x="1108" y="0"/>
                    </a:moveTo>
                    <a:cubicBezTo>
                      <a:pt x="775" y="286"/>
                      <a:pt x="394" y="596"/>
                      <a:pt x="1" y="941"/>
                    </a:cubicBezTo>
                    <a:lnTo>
                      <a:pt x="739" y="1905"/>
                    </a:lnTo>
                    <a:lnTo>
                      <a:pt x="1834" y="941"/>
                    </a:lnTo>
                    <a:lnTo>
                      <a:pt x="11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4" name="Google Shape;1774;p44"/>
              <p:cNvSpPr/>
              <p:nvPr/>
            </p:nvSpPr>
            <p:spPr>
              <a:xfrm>
                <a:off x="7520301" y="617081"/>
                <a:ext cx="44170" cy="45782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704" extrusionOk="0">
                    <a:moveTo>
                      <a:pt x="965" y="0"/>
                    </a:moveTo>
                    <a:cubicBezTo>
                      <a:pt x="691" y="191"/>
                      <a:pt x="370" y="453"/>
                      <a:pt x="1" y="762"/>
                    </a:cubicBezTo>
                    <a:lnTo>
                      <a:pt x="715" y="1703"/>
                    </a:lnTo>
                    <a:lnTo>
                      <a:pt x="1644" y="882"/>
                    </a:lnTo>
                    <a:lnTo>
                      <a:pt x="9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5" name="Google Shape;1775;p44"/>
              <p:cNvSpPr/>
              <p:nvPr/>
            </p:nvSpPr>
            <p:spPr>
              <a:xfrm>
                <a:off x="7445448" y="676593"/>
                <a:ext cx="49302" cy="5150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917" extrusionOk="0">
                    <a:moveTo>
                      <a:pt x="1096" y="0"/>
                    </a:moveTo>
                    <a:cubicBezTo>
                      <a:pt x="751" y="298"/>
                      <a:pt x="381" y="619"/>
                      <a:pt x="0" y="964"/>
                    </a:cubicBezTo>
                    <a:lnTo>
                      <a:pt x="739" y="1917"/>
                    </a:lnTo>
                    <a:lnTo>
                      <a:pt x="1834" y="953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6" name="Google Shape;1776;p44"/>
              <p:cNvSpPr/>
              <p:nvPr/>
            </p:nvSpPr>
            <p:spPr>
              <a:xfrm>
                <a:off x="6973601" y="1114184"/>
                <a:ext cx="38098" cy="38743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42" extrusionOk="0">
                    <a:moveTo>
                      <a:pt x="1060" y="1"/>
                    </a:moveTo>
                    <a:lnTo>
                      <a:pt x="1" y="1013"/>
                    </a:lnTo>
                    <a:lnTo>
                      <a:pt x="334" y="1441"/>
                    </a:lnTo>
                    <a:lnTo>
                      <a:pt x="1418" y="477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7" name="Google Shape;1777;p44"/>
              <p:cNvSpPr/>
              <p:nvPr/>
            </p:nvSpPr>
            <p:spPr>
              <a:xfrm>
                <a:off x="6940662" y="1148413"/>
                <a:ext cx="34256" cy="34256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75" extrusionOk="0">
                    <a:moveTo>
                      <a:pt x="953" y="1"/>
                    </a:moveTo>
                    <a:lnTo>
                      <a:pt x="0" y="917"/>
                    </a:lnTo>
                    <a:lnTo>
                      <a:pt x="298" y="1275"/>
                    </a:lnTo>
                    <a:lnTo>
                      <a:pt x="1274" y="417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8" name="Google Shape;1778;p44"/>
              <p:cNvSpPr/>
              <p:nvPr/>
            </p:nvSpPr>
            <p:spPr>
              <a:xfrm>
                <a:off x="7408667" y="709210"/>
                <a:ext cx="48953" cy="51532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918" extrusionOk="0">
                    <a:moveTo>
                      <a:pt x="1072" y="0"/>
                    </a:moveTo>
                    <a:cubicBezTo>
                      <a:pt x="727" y="310"/>
                      <a:pt x="369" y="643"/>
                      <a:pt x="0" y="977"/>
                    </a:cubicBezTo>
                    <a:lnTo>
                      <a:pt x="727" y="1917"/>
                    </a:lnTo>
                    <a:lnTo>
                      <a:pt x="1822" y="965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79" name="Google Shape;1779;p44"/>
              <p:cNvSpPr/>
              <p:nvPr/>
            </p:nvSpPr>
            <p:spPr>
              <a:xfrm>
                <a:off x="7491822" y="902736"/>
                <a:ext cx="51854" cy="46749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740" extrusionOk="0">
                    <a:moveTo>
                      <a:pt x="1215" y="1"/>
                    </a:moveTo>
                    <a:lnTo>
                      <a:pt x="1" y="810"/>
                    </a:lnTo>
                    <a:lnTo>
                      <a:pt x="715" y="1739"/>
                    </a:lnTo>
                    <a:lnTo>
                      <a:pt x="1930" y="941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0" name="Google Shape;1780;p44"/>
              <p:cNvSpPr/>
              <p:nvPr/>
            </p:nvSpPr>
            <p:spPr>
              <a:xfrm>
                <a:off x="7450875" y="930249"/>
                <a:ext cx="51209" cy="4578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704" extrusionOk="0">
                    <a:moveTo>
                      <a:pt x="1203" y="1"/>
                    </a:moveTo>
                    <a:lnTo>
                      <a:pt x="1" y="810"/>
                    </a:lnTo>
                    <a:lnTo>
                      <a:pt x="680" y="1703"/>
                    </a:lnTo>
                    <a:lnTo>
                      <a:pt x="1906" y="917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1" name="Google Shape;1781;p44"/>
              <p:cNvSpPr/>
              <p:nvPr/>
            </p:nvSpPr>
            <p:spPr>
              <a:xfrm>
                <a:off x="7122044" y="1150670"/>
                <a:ext cx="44493" cy="3616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346" extrusionOk="0">
                    <a:moveTo>
                      <a:pt x="1215" y="0"/>
                    </a:moveTo>
                    <a:lnTo>
                      <a:pt x="0" y="810"/>
                    </a:lnTo>
                    <a:lnTo>
                      <a:pt x="417" y="1345"/>
                    </a:lnTo>
                    <a:lnTo>
                      <a:pt x="1655" y="572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2" name="Google Shape;1782;p44"/>
              <p:cNvSpPr/>
              <p:nvPr/>
            </p:nvSpPr>
            <p:spPr>
              <a:xfrm>
                <a:off x="7163635" y="1122835"/>
                <a:ext cx="45433" cy="37776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06" extrusionOk="0">
                    <a:moveTo>
                      <a:pt x="1203" y="0"/>
                    </a:moveTo>
                    <a:lnTo>
                      <a:pt x="0" y="810"/>
                    </a:lnTo>
                    <a:lnTo>
                      <a:pt x="441" y="1405"/>
                    </a:lnTo>
                    <a:lnTo>
                      <a:pt x="1691" y="631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3" name="Google Shape;1783;p44"/>
              <p:cNvSpPr/>
              <p:nvPr/>
            </p:nvSpPr>
            <p:spPr>
              <a:xfrm>
                <a:off x="7286473" y="1040620"/>
                <a:ext cx="48308" cy="4129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537" extrusionOk="0">
                    <a:moveTo>
                      <a:pt x="1203" y="0"/>
                    </a:moveTo>
                    <a:lnTo>
                      <a:pt x="0" y="810"/>
                    </a:lnTo>
                    <a:lnTo>
                      <a:pt x="560" y="1536"/>
                    </a:lnTo>
                    <a:lnTo>
                      <a:pt x="1798" y="762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4" name="Google Shape;1784;p44"/>
              <p:cNvSpPr/>
              <p:nvPr/>
            </p:nvSpPr>
            <p:spPr>
              <a:xfrm>
                <a:off x="7204259" y="1095645"/>
                <a:ext cx="46400" cy="38716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441" extrusionOk="0">
                    <a:moveTo>
                      <a:pt x="1203" y="0"/>
                    </a:moveTo>
                    <a:lnTo>
                      <a:pt x="0" y="810"/>
                    </a:lnTo>
                    <a:lnTo>
                      <a:pt x="488" y="1441"/>
                    </a:lnTo>
                    <a:lnTo>
                      <a:pt x="1727" y="679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5" name="Google Shape;1785;p44"/>
              <p:cNvSpPr/>
              <p:nvPr/>
            </p:nvSpPr>
            <p:spPr>
              <a:xfrm>
                <a:off x="7327715" y="1013108"/>
                <a:ext cx="49302" cy="42558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84" extrusionOk="0">
                    <a:moveTo>
                      <a:pt x="1204" y="0"/>
                    </a:moveTo>
                    <a:lnTo>
                      <a:pt x="1" y="810"/>
                    </a:lnTo>
                    <a:lnTo>
                      <a:pt x="596" y="1584"/>
                    </a:lnTo>
                    <a:lnTo>
                      <a:pt x="1835" y="810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6" name="Google Shape;1786;p44"/>
              <p:cNvSpPr/>
              <p:nvPr/>
            </p:nvSpPr>
            <p:spPr>
              <a:xfrm>
                <a:off x="7368661" y="985273"/>
                <a:ext cx="49947" cy="43848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632" extrusionOk="0">
                    <a:moveTo>
                      <a:pt x="1204" y="1"/>
                    </a:moveTo>
                    <a:lnTo>
                      <a:pt x="1" y="810"/>
                    </a:lnTo>
                    <a:lnTo>
                      <a:pt x="632" y="1632"/>
                    </a:lnTo>
                    <a:lnTo>
                      <a:pt x="1858" y="858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7" name="Google Shape;1787;p44"/>
              <p:cNvSpPr/>
              <p:nvPr/>
            </p:nvSpPr>
            <p:spPr>
              <a:xfrm>
                <a:off x="7409607" y="957761"/>
                <a:ext cx="50914" cy="45137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680" extrusionOk="0">
                    <a:moveTo>
                      <a:pt x="1204" y="1"/>
                    </a:moveTo>
                    <a:lnTo>
                      <a:pt x="1" y="810"/>
                    </a:lnTo>
                    <a:lnTo>
                      <a:pt x="668" y="1679"/>
                    </a:lnTo>
                    <a:lnTo>
                      <a:pt x="1894" y="894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8" name="Google Shape;1788;p44"/>
              <p:cNvSpPr/>
              <p:nvPr/>
            </p:nvSpPr>
            <p:spPr>
              <a:xfrm>
                <a:off x="7245205" y="1068133"/>
                <a:ext cx="47367" cy="40006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489" extrusionOk="0">
                    <a:moveTo>
                      <a:pt x="1215" y="0"/>
                    </a:moveTo>
                    <a:lnTo>
                      <a:pt x="0" y="810"/>
                    </a:lnTo>
                    <a:lnTo>
                      <a:pt x="536" y="1489"/>
                    </a:lnTo>
                    <a:lnTo>
                      <a:pt x="1762" y="727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89" name="Google Shape;1789;p44"/>
              <p:cNvSpPr/>
              <p:nvPr/>
            </p:nvSpPr>
            <p:spPr>
              <a:xfrm>
                <a:off x="7081098" y="1178155"/>
                <a:ext cx="43203" cy="34578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287" extrusionOk="0">
                    <a:moveTo>
                      <a:pt x="1203" y="1"/>
                    </a:moveTo>
                    <a:lnTo>
                      <a:pt x="0" y="811"/>
                    </a:lnTo>
                    <a:lnTo>
                      <a:pt x="369" y="1287"/>
                    </a:lnTo>
                    <a:lnTo>
                      <a:pt x="1608" y="525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0" name="Google Shape;1790;p44"/>
              <p:cNvSpPr/>
              <p:nvPr/>
            </p:nvSpPr>
            <p:spPr>
              <a:xfrm>
                <a:off x="7614982" y="820199"/>
                <a:ext cx="51854" cy="4769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775" extrusionOk="0">
                    <a:moveTo>
                      <a:pt x="1203" y="1"/>
                    </a:moveTo>
                    <a:lnTo>
                      <a:pt x="1" y="811"/>
                    </a:lnTo>
                    <a:lnTo>
                      <a:pt x="739" y="1775"/>
                    </a:lnTo>
                    <a:cubicBezTo>
                      <a:pt x="1180" y="1477"/>
                      <a:pt x="1584" y="1203"/>
                      <a:pt x="1930" y="942"/>
                    </a:cubicBez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1" name="Google Shape;1791;p44"/>
              <p:cNvSpPr/>
              <p:nvPr/>
            </p:nvSpPr>
            <p:spPr>
              <a:xfrm>
                <a:off x="7656251" y="795911"/>
                <a:ext cx="45782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620" extrusionOk="0">
                    <a:moveTo>
                      <a:pt x="1025" y="0"/>
                    </a:moveTo>
                    <a:lnTo>
                      <a:pt x="1" y="691"/>
                    </a:lnTo>
                    <a:lnTo>
                      <a:pt x="715" y="1619"/>
                    </a:lnTo>
                    <a:cubicBezTo>
                      <a:pt x="1108" y="1334"/>
                      <a:pt x="1453" y="1095"/>
                      <a:pt x="1703" y="893"/>
                    </a:cubicBez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2" name="Google Shape;1792;p44"/>
              <p:cNvSpPr/>
              <p:nvPr/>
            </p:nvSpPr>
            <p:spPr>
              <a:xfrm>
                <a:off x="7573714" y="847712"/>
                <a:ext cx="52499" cy="4769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1775" extrusionOk="0">
                    <a:moveTo>
                      <a:pt x="1215" y="1"/>
                    </a:moveTo>
                    <a:lnTo>
                      <a:pt x="1" y="810"/>
                    </a:lnTo>
                    <a:lnTo>
                      <a:pt x="751" y="1775"/>
                    </a:lnTo>
                    <a:cubicBezTo>
                      <a:pt x="1180" y="1489"/>
                      <a:pt x="1584" y="1215"/>
                      <a:pt x="1954" y="965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3" name="Google Shape;1793;p44"/>
              <p:cNvSpPr/>
              <p:nvPr/>
            </p:nvSpPr>
            <p:spPr>
              <a:xfrm>
                <a:off x="7039830" y="1205667"/>
                <a:ext cx="42236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40" extrusionOk="0">
                    <a:moveTo>
                      <a:pt x="1215" y="1"/>
                    </a:moveTo>
                    <a:lnTo>
                      <a:pt x="0" y="811"/>
                    </a:lnTo>
                    <a:lnTo>
                      <a:pt x="334" y="1239"/>
                    </a:lnTo>
                    <a:lnTo>
                      <a:pt x="1572" y="465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4" name="Google Shape;1794;p44"/>
              <p:cNvSpPr/>
              <p:nvPr/>
            </p:nvSpPr>
            <p:spPr>
              <a:xfrm>
                <a:off x="7002403" y="1233180"/>
                <a:ext cx="37453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097" extrusionOk="0">
                    <a:moveTo>
                      <a:pt x="1072" y="1"/>
                    </a:moveTo>
                    <a:lnTo>
                      <a:pt x="0" y="727"/>
                    </a:lnTo>
                    <a:lnTo>
                      <a:pt x="274" y="1096"/>
                    </a:lnTo>
                    <a:lnTo>
                      <a:pt x="1393" y="418"/>
                    </a:ln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95" name="Google Shape;1795;p44"/>
              <p:cNvSpPr/>
              <p:nvPr/>
            </p:nvSpPr>
            <p:spPr>
              <a:xfrm>
                <a:off x="7533090" y="875224"/>
                <a:ext cx="52177" cy="47367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763" extrusionOk="0">
                    <a:moveTo>
                      <a:pt x="1203" y="1"/>
                    </a:moveTo>
                    <a:lnTo>
                      <a:pt x="1" y="810"/>
                    </a:lnTo>
                    <a:lnTo>
                      <a:pt x="727" y="1763"/>
                    </a:lnTo>
                    <a:cubicBezTo>
                      <a:pt x="1144" y="1489"/>
                      <a:pt x="1549" y="1215"/>
                      <a:pt x="1942" y="965"/>
                    </a:cubicBez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grpSp>
        <p:nvGrpSpPr>
          <p:cNvPr id="1796" name="Google Shape;1715;p42"/>
          <p:cNvGrpSpPr/>
          <p:nvPr/>
        </p:nvGrpSpPr>
        <p:grpSpPr>
          <a:xfrm>
            <a:off x="6367810" y="1330577"/>
            <a:ext cx="1128975" cy="3640749"/>
            <a:chOff x="6286425" y="411894"/>
            <a:chExt cx="1438961" cy="4559433"/>
          </a:xfrm>
        </p:grpSpPr>
        <p:sp>
          <p:nvSpPr>
            <p:cNvPr id="1797" name="Google Shape;1716;p42"/>
            <p:cNvSpPr/>
            <p:nvPr/>
          </p:nvSpPr>
          <p:spPr>
            <a:xfrm>
              <a:off x="6335458" y="4312296"/>
              <a:ext cx="1340896" cy="659030"/>
            </a:xfrm>
            <a:custGeom>
              <a:avLst/>
              <a:gdLst/>
              <a:ahLst/>
              <a:cxnLst/>
              <a:rect l="l" t="t" r="r" b="b"/>
              <a:pathLst>
                <a:path w="24421" h="12002" extrusionOk="0">
                  <a:moveTo>
                    <a:pt x="1" y="0"/>
                  </a:moveTo>
                  <a:lnTo>
                    <a:pt x="1" y="12002"/>
                  </a:lnTo>
                  <a:lnTo>
                    <a:pt x="24421" y="12002"/>
                  </a:lnTo>
                  <a:lnTo>
                    <a:pt x="244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8" name="Google Shape;1717;p42"/>
            <p:cNvSpPr/>
            <p:nvPr/>
          </p:nvSpPr>
          <p:spPr>
            <a:xfrm>
              <a:off x="6286425" y="4783635"/>
              <a:ext cx="1438961" cy="93567"/>
            </a:xfrm>
            <a:custGeom>
              <a:avLst/>
              <a:gdLst/>
              <a:ahLst/>
              <a:cxnLst/>
              <a:rect l="l" t="t" r="r" b="b"/>
              <a:pathLst>
                <a:path w="26207" h="1704" extrusionOk="0">
                  <a:moveTo>
                    <a:pt x="846" y="1"/>
                  </a:moveTo>
                  <a:cubicBezTo>
                    <a:pt x="382" y="1"/>
                    <a:pt x="1" y="382"/>
                    <a:pt x="1" y="858"/>
                  </a:cubicBezTo>
                  <a:cubicBezTo>
                    <a:pt x="1" y="1322"/>
                    <a:pt x="382" y="1703"/>
                    <a:pt x="846" y="1703"/>
                  </a:cubicBezTo>
                  <a:lnTo>
                    <a:pt x="25361" y="1703"/>
                  </a:lnTo>
                  <a:cubicBezTo>
                    <a:pt x="25826" y="1703"/>
                    <a:pt x="26207" y="1322"/>
                    <a:pt x="26207" y="858"/>
                  </a:cubicBezTo>
                  <a:cubicBezTo>
                    <a:pt x="26207" y="382"/>
                    <a:pt x="25826" y="1"/>
                    <a:pt x="25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9" name="Google Shape;1718;p42"/>
            <p:cNvSpPr/>
            <p:nvPr/>
          </p:nvSpPr>
          <p:spPr>
            <a:xfrm>
              <a:off x="6286425" y="4595352"/>
              <a:ext cx="1438961" cy="93567"/>
            </a:xfrm>
            <a:custGeom>
              <a:avLst/>
              <a:gdLst/>
              <a:ahLst/>
              <a:cxnLst/>
              <a:rect l="l" t="t" r="r" b="b"/>
              <a:pathLst>
                <a:path w="26207" h="1704" extrusionOk="0">
                  <a:moveTo>
                    <a:pt x="846" y="1"/>
                  </a:moveTo>
                  <a:cubicBezTo>
                    <a:pt x="382" y="1"/>
                    <a:pt x="1" y="382"/>
                    <a:pt x="1" y="846"/>
                  </a:cubicBezTo>
                  <a:cubicBezTo>
                    <a:pt x="1" y="1322"/>
                    <a:pt x="382" y="1703"/>
                    <a:pt x="846" y="1703"/>
                  </a:cubicBezTo>
                  <a:lnTo>
                    <a:pt x="25361" y="1703"/>
                  </a:lnTo>
                  <a:cubicBezTo>
                    <a:pt x="25826" y="1703"/>
                    <a:pt x="26207" y="1322"/>
                    <a:pt x="26207" y="846"/>
                  </a:cubicBezTo>
                  <a:cubicBezTo>
                    <a:pt x="26207" y="382"/>
                    <a:pt x="25826" y="1"/>
                    <a:pt x="25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0" name="Google Shape;1719;p42"/>
            <p:cNvSpPr/>
            <p:nvPr/>
          </p:nvSpPr>
          <p:spPr>
            <a:xfrm>
              <a:off x="6286425" y="4406410"/>
              <a:ext cx="1438961" cy="93567"/>
            </a:xfrm>
            <a:custGeom>
              <a:avLst/>
              <a:gdLst/>
              <a:ahLst/>
              <a:cxnLst/>
              <a:rect l="l" t="t" r="r" b="b"/>
              <a:pathLst>
                <a:path w="26207" h="1704" extrusionOk="0">
                  <a:moveTo>
                    <a:pt x="846" y="1"/>
                  </a:moveTo>
                  <a:cubicBezTo>
                    <a:pt x="382" y="1"/>
                    <a:pt x="1" y="382"/>
                    <a:pt x="1" y="846"/>
                  </a:cubicBezTo>
                  <a:cubicBezTo>
                    <a:pt x="1" y="1322"/>
                    <a:pt x="382" y="1703"/>
                    <a:pt x="846" y="1703"/>
                  </a:cubicBezTo>
                  <a:lnTo>
                    <a:pt x="25361" y="1703"/>
                  </a:lnTo>
                  <a:cubicBezTo>
                    <a:pt x="25826" y="1703"/>
                    <a:pt x="26207" y="1322"/>
                    <a:pt x="26207" y="846"/>
                  </a:cubicBezTo>
                  <a:cubicBezTo>
                    <a:pt x="26207" y="382"/>
                    <a:pt x="25826" y="1"/>
                    <a:pt x="25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1" name="Google Shape;1720;p42"/>
            <p:cNvSpPr/>
            <p:nvPr/>
          </p:nvSpPr>
          <p:spPr>
            <a:xfrm>
              <a:off x="6947414" y="2261447"/>
              <a:ext cx="116404" cy="1882919"/>
            </a:xfrm>
            <a:custGeom>
              <a:avLst/>
              <a:gdLst/>
              <a:ahLst/>
              <a:cxnLst/>
              <a:rect l="l" t="t" r="r" b="b"/>
              <a:pathLst>
                <a:path w="2120" h="34291" extrusionOk="0">
                  <a:moveTo>
                    <a:pt x="0" y="1"/>
                  </a:moveTo>
                  <a:lnTo>
                    <a:pt x="0" y="34290"/>
                  </a:lnTo>
                  <a:lnTo>
                    <a:pt x="2119" y="34290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2" name="Google Shape;1721;p42"/>
            <p:cNvSpPr/>
            <p:nvPr/>
          </p:nvSpPr>
          <p:spPr>
            <a:xfrm>
              <a:off x="6864392" y="3319213"/>
              <a:ext cx="283103" cy="41896"/>
            </a:xfrm>
            <a:custGeom>
              <a:avLst/>
              <a:gdLst/>
              <a:ahLst/>
              <a:cxnLst/>
              <a:rect l="l" t="t" r="r" b="b"/>
              <a:pathLst>
                <a:path w="5156" h="763" extrusionOk="0">
                  <a:moveTo>
                    <a:pt x="381" y="1"/>
                  </a:moveTo>
                  <a:cubicBezTo>
                    <a:pt x="179" y="1"/>
                    <a:pt x="0" y="167"/>
                    <a:pt x="0" y="382"/>
                  </a:cubicBezTo>
                  <a:cubicBezTo>
                    <a:pt x="0" y="584"/>
                    <a:pt x="179" y="763"/>
                    <a:pt x="381" y="763"/>
                  </a:cubicBezTo>
                  <a:lnTo>
                    <a:pt x="4774" y="763"/>
                  </a:lnTo>
                  <a:cubicBezTo>
                    <a:pt x="4977" y="763"/>
                    <a:pt x="5155" y="584"/>
                    <a:pt x="5155" y="382"/>
                  </a:cubicBezTo>
                  <a:cubicBezTo>
                    <a:pt x="5155" y="167"/>
                    <a:pt x="4977" y="1"/>
                    <a:pt x="4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3" name="Google Shape;1722;p42"/>
            <p:cNvSpPr/>
            <p:nvPr/>
          </p:nvSpPr>
          <p:spPr>
            <a:xfrm>
              <a:off x="6864392" y="3194350"/>
              <a:ext cx="283103" cy="41896"/>
            </a:xfrm>
            <a:custGeom>
              <a:avLst/>
              <a:gdLst/>
              <a:ahLst/>
              <a:cxnLst/>
              <a:rect l="l" t="t" r="r" b="b"/>
              <a:pathLst>
                <a:path w="5156" h="763" extrusionOk="0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63"/>
                    <a:pt x="381" y="763"/>
                  </a:cubicBezTo>
                  <a:lnTo>
                    <a:pt x="4774" y="763"/>
                  </a:lnTo>
                  <a:cubicBezTo>
                    <a:pt x="4977" y="763"/>
                    <a:pt x="5155" y="596"/>
                    <a:pt x="5155" y="382"/>
                  </a:cubicBezTo>
                  <a:cubicBezTo>
                    <a:pt x="5155" y="179"/>
                    <a:pt x="4977" y="1"/>
                    <a:pt x="4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4" name="Google Shape;1723;p42"/>
            <p:cNvSpPr/>
            <p:nvPr/>
          </p:nvSpPr>
          <p:spPr>
            <a:xfrm>
              <a:off x="6994470" y="411894"/>
              <a:ext cx="22951" cy="977508"/>
            </a:xfrm>
            <a:custGeom>
              <a:avLst/>
              <a:gdLst/>
              <a:ahLst/>
              <a:cxnLst/>
              <a:rect l="l" t="t" r="r" b="b"/>
              <a:pathLst>
                <a:path w="418" h="17802" extrusionOk="0">
                  <a:moveTo>
                    <a:pt x="195" y="1"/>
                  </a:moveTo>
                  <a:cubicBezTo>
                    <a:pt x="85" y="1"/>
                    <a:pt x="0" y="92"/>
                    <a:pt x="0" y="204"/>
                  </a:cubicBezTo>
                  <a:lnTo>
                    <a:pt x="0" y="17802"/>
                  </a:lnTo>
                  <a:lnTo>
                    <a:pt x="417" y="17802"/>
                  </a:lnTo>
                  <a:lnTo>
                    <a:pt x="417" y="204"/>
                  </a:lnTo>
                  <a:cubicBezTo>
                    <a:pt x="417" y="85"/>
                    <a:pt x="322" y="2"/>
                    <a:pt x="215" y="2"/>
                  </a:cubicBezTo>
                  <a:cubicBezTo>
                    <a:pt x="208" y="1"/>
                    <a:pt x="2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5" name="Google Shape;1724;p42"/>
            <p:cNvSpPr/>
            <p:nvPr/>
          </p:nvSpPr>
          <p:spPr>
            <a:xfrm>
              <a:off x="6974868" y="1224601"/>
              <a:ext cx="62155" cy="457016"/>
            </a:xfrm>
            <a:custGeom>
              <a:avLst/>
              <a:gdLst/>
              <a:ahLst/>
              <a:cxnLst/>
              <a:rect l="l" t="t" r="r" b="b"/>
              <a:pathLst>
                <a:path w="1132" h="8323" extrusionOk="0">
                  <a:moveTo>
                    <a:pt x="572" y="0"/>
                  </a:moveTo>
                  <a:cubicBezTo>
                    <a:pt x="250" y="0"/>
                    <a:pt x="0" y="250"/>
                    <a:pt x="0" y="560"/>
                  </a:cubicBezTo>
                  <a:lnTo>
                    <a:pt x="0" y="8323"/>
                  </a:lnTo>
                  <a:lnTo>
                    <a:pt x="1131" y="8323"/>
                  </a:lnTo>
                  <a:lnTo>
                    <a:pt x="1131" y="560"/>
                  </a:ln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6" name="Google Shape;1725;p42"/>
            <p:cNvSpPr/>
            <p:nvPr/>
          </p:nvSpPr>
          <p:spPr>
            <a:xfrm>
              <a:off x="6851269" y="1669803"/>
              <a:ext cx="309294" cy="145182"/>
            </a:xfrm>
            <a:custGeom>
              <a:avLst/>
              <a:gdLst/>
              <a:ahLst/>
              <a:cxnLst/>
              <a:rect l="l" t="t" r="r" b="b"/>
              <a:pathLst>
                <a:path w="5633" h="2644" extrusionOk="0">
                  <a:moveTo>
                    <a:pt x="1" y="0"/>
                  </a:moveTo>
                  <a:lnTo>
                    <a:pt x="1" y="2644"/>
                  </a:lnTo>
                  <a:lnTo>
                    <a:pt x="5633" y="2644"/>
                  </a:lnTo>
                  <a:lnTo>
                    <a:pt x="5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7" name="Google Shape;1726;p42"/>
            <p:cNvSpPr/>
            <p:nvPr/>
          </p:nvSpPr>
          <p:spPr>
            <a:xfrm>
              <a:off x="6816622" y="1785496"/>
              <a:ext cx="378587" cy="155011"/>
            </a:xfrm>
            <a:custGeom>
              <a:avLst/>
              <a:gdLst/>
              <a:ahLst/>
              <a:cxnLst/>
              <a:rect l="l" t="t" r="r" b="b"/>
              <a:pathLst>
                <a:path w="6895" h="2823" extrusionOk="0">
                  <a:moveTo>
                    <a:pt x="1" y="1"/>
                  </a:moveTo>
                  <a:lnTo>
                    <a:pt x="1" y="2823"/>
                  </a:lnTo>
                  <a:lnTo>
                    <a:pt x="6895" y="2823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8" name="Google Shape;1727;p42"/>
            <p:cNvSpPr/>
            <p:nvPr/>
          </p:nvSpPr>
          <p:spPr>
            <a:xfrm>
              <a:off x="6741452" y="1875053"/>
              <a:ext cx="528924" cy="483208"/>
            </a:xfrm>
            <a:custGeom>
              <a:avLst/>
              <a:gdLst/>
              <a:ahLst/>
              <a:cxnLst/>
              <a:rect l="l" t="t" r="r" b="b"/>
              <a:pathLst>
                <a:path w="9633" h="8800" extrusionOk="0">
                  <a:moveTo>
                    <a:pt x="1" y="1"/>
                  </a:moveTo>
                  <a:lnTo>
                    <a:pt x="1" y="4073"/>
                  </a:lnTo>
                  <a:lnTo>
                    <a:pt x="1" y="4740"/>
                  </a:lnTo>
                  <a:lnTo>
                    <a:pt x="1" y="8800"/>
                  </a:lnTo>
                  <a:lnTo>
                    <a:pt x="9633" y="8800"/>
                  </a:lnTo>
                  <a:lnTo>
                    <a:pt x="9633" y="4740"/>
                  </a:lnTo>
                  <a:lnTo>
                    <a:pt x="9633" y="4073"/>
                  </a:lnTo>
                  <a:lnTo>
                    <a:pt x="9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9" name="Google Shape;1728;p42"/>
            <p:cNvSpPr/>
            <p:nvPr/>
          </p:nvSpPr>
          <p:spPr>
            <a:xfrm>
              <a:off x="6722509" y="2284344"/>
              <a:ext cx="566865" cy="36625"/>
            </a:xfrm>
            <a:custGeom>
              <a:avLst/>
              <a:gdLst/>
              <a:ahLst/>
              <a:cxnLst/>
              <a:rect l="l" t="t" r="r" b="b"/>
              <a:pathLst>
                <a:path w="10324" h="667" extrusionOk="0">
                  <a:moveTo>
                    <a:pt x="334" y="0"/>
                  </a:moveTo>
                  <a:cubicBezTo>
                    <a:pt x="143" y="0"/>
                    <a:pt x="0" y="155"/>
                    <a:pt x="0" y="334"/>
                  </a:cubicBezTo>
                  <a:cubicBezTo>
                    <a:pt x="0" y="524"/>
                    <a:pt x="143" y="667"/>
                    <a:pt x="334" y="667"/>
                  </a:cubicBezTo>
                  <a:lnTo>
                    <a:pt x="9990" y="667"/>
                  </a:lnTo>
                  <a:cubicBezTo>
                    <a:pt x="10180" y="667"/>
                    <a:pt x="10323" y="524"/>
                    <a:pt x="10323" y="334"/>
                  </a:cubicBezTo>
                  <a:cubicBezTo>
                    <a:pt x="10323" y="155"/>
                    <a:pt x="10180" y="0"/>
                    <a:pt x="9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0" name="Google Shape;1729;p42"/>
            <p:cNvSpPr/>
            <p:nvPr/>
          </p:nvSpPr>
          <p:spPr>
            <a:xfrm>
              <a:off x="6722509" y="2209778"/>
              <a:ext cx="566865" cy="37339"/>
            </a:xfrm>
            <a:custGeom>
              <a:avLst/>
              <a:gdLst/>
              <a:ahLst/>
              <a:cxnLst/>
              <a:rect l="l" t="t" r="r" b="b"/>
              <a:pathLst>
                <a:path w="10324" h="680" extrusionOk="0">
                  <a:moveTo>
                    <a:pt x="334" y="1"/>
                  </a:moveTo>
                  <a:cubicBezTo>
                    <a:pt x="143" y="1"/>
                    <a:pt x="0" y="156"/>
                    <a:pt x="0" y="334"/>
                  </a:cubicBezTo>
                  <a:cubicBezTo>
                    <a:pt x="0" y="525"/>
                    <a:pt x="143" y="680"/>
                    <a:pt x="334" y="680"/>
                  </a:cubicBezTo>
                  <a:lnTo>
                    <a:pt x="9990" y="680"/>
                  </a:lnTo>
                  <a:cubicBezTo>
                    <a:pt x="10180" y="680"/>
                    <a:pt x="10323" y="525"/>
                    <a:pt x="10323" y="334"/>
                  </a:cubicBezTo>
                  <a:cubicBezTo>
                    <a:pt x="10323" y="156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1" name="Google Shape;1730;p42"/>
            <p:cNvSpPr/>
            <p:nvPr/>
          </p:nvSpPr>
          <p:spPr>
            <a:xfrm>
              <a:off x="6722509" y="2135925"/>
              <a:ext cx="566865" cy="36680"/>
            </a:xfrm>
            <a:custGeom>
              <a:avLst/>
              <a:gdLst/>
              <a:ahLst/>
              <a:cxnLst/>
              <a:rect l="l" t="t" r="r" b="b"/>
              <a:pathLst>
                <a:path w="10324" h="668" extrusionOk="0">
                  <a:moveTo>
                    <a:pt x="334" y="1"/>
                  </a:moveTo>
                  <a:cubicBezTo>
                    <a:pt x="143" y="1"/>
                    <a:pt x="0" y="143"/>
                    <a:pt x="0" y="334"/>
                  </a:cubicBezTo>
                  <a:cubicBezTo>
                    <a:pt x="0" y="512"/>
                    <a:pt x="143" y="667"/>
                    <a:pt x="334" y="667"/>
                  </a:cubicBezTo>
                  <a:lnTo>
                    <a:pt x="9990" y="667"/>
                  </a:lnTo>
                  <a:cubicBezTo>
                    <a:pt x="10180" y="667"/>
                    <a:pt x="10323" y="512"/>
                    <a:pt x="10323" y="334"/>
                  </a:cubicBezTo>
                  <a:cubicBezTo>
                    <a:pt x="10323" y="143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2" name="Google Shape;1731;p42"/>
            <p:cNvSpPr/>
            <p:nvPr/>
          </p:nvSpPr>
          <p:spPr>
            <a:xfrm>
              <a:off x="6722509" y="2060755"/>
              <a:ext cx="566865" cy="37284"/>
            </a:xfrm>
            <a:custGeom>
              <a:avLst/>
              <a:gdLst/>
              <a:ahLst/>
              <a:cxnLst/>
              <a:rect l="l" t="t" r="r" b="b"/>
              <a:pathLst>
                <a:path w="10324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6"/>
                  </a:cubicBezTo>
                  <a:cubicBezTo>
                    <a:pt x="0" y="524"/>
                    <a:pt x="143" y="679"/>
                    <a:pt x="334" y="679"/>
                  </a:cubicBezTo>
                  <a:lnTo>
                    <a:pt x="9990" y="679"/>
                  </a:lnTo>
                  <a:cubicBezTo>
                    <a:pt x="10180" y="679"/>
                    <a:pt x="10323" y="524"/>
                    <a:pt x="10323" y="346"/>
                  </a:cubicBezTo>
                  <a:cubicBezTo>
                    <a:pt x="10323" y="155"/>
                    <a:pt x="10180" y="0"/>
                    <a:pt x="9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3" name="Google Shape;1732;p42"/>
            <p:cNvSpPr/>
            <p:nvPr/>
          </p:nvSpPr>
          <p:spPr>
            <a:xfrm>
              <a:off x="6722509" y="1986847"/>
              <a:ext cx="566865" cy="36680"/>
            </a:xfrm>
            <a:custGeom>
              <a:avLst/>
              <a:gdLst/>
              <a:ahLst/>
              <a:cxnLst/>
              <a:rect l="l" t="t" r="r" b="b"/>
              <a:pathLst>
                <a:path w="10324" h="668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13"/>
                    <a:pt x="143" y="668"/>
                    <a:pt x="334" y="668"/>
                  </a:cubicBezTo>
                  <a:lnTo>
                    <a:pt x="9990" y="668"/>
                  </a:lnTo>
                  <a:cubicBezTo>
                    <a:pt x="10180" y="668"/>
                    <a:pt x="10323" y="513"/>
                    <a:pt x="10323" y="334"/>
                  </a:cubicBezTo>
                  <a:cubicBezTo>
                    <a:pt x="10323" y="144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4" name="Google Shape;1733;p42"/>
            <p:cNvSpPr/>
            <p:nvPr/>
          </p:nvSpPr>
          <p:spPr>
            <a:xfrm>
              <a:off x="6722509" y="1912336"/>
              <a:ext cx="566865" cy="36680"/>
            </a:xfrm>
            <a:custGeom>
              <a:avLst/>
              <a:gdLst/>
              <a:ahLst/>
              <a:cxnLst/>
              <a:rect l="l" t="t" r="r" b="b"/>
              <a:pathLst>
                <a:path w="10324" h="668" extrusionOk="0">
                  <a:moveTo>
                    <a:pt x="334" y="1"/>
                  </a:moveTo>
                  <a:cubicBezTo>
                    <a:pt x="143" y="1"/>
                    <a:pt x="0" y="143"/>
                    <a:pt x="0" y="334"/>
                  </a:cubicBezTo>
                  <a:cubicBezTo>
                    <a:pt x="0" y="513"/>
                    <a:pt x="143" y="667"/>
                    <a:pt x="334" y="667"/>
                  </a:cubicBezTo>
                  <a:lnTo>
                    <a:pt x="9990" y="667"/>
                  </a:lnTo>
                  <a:cubicBezTo>
                    <a:pt x="10180" y="667"/>
                    <a:pt x="10323" y="513"/>
                    <a:pt x="10323" y="334"/>
                  </a:cubicBezTo>
                  <a:cubicBezTo>
                    <a:pt x="10323" y="143"/>
                    <a:pt x="10180" y="1"/>
                    <a:pt x="9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5" name="Google Shape;1734;p42"/>
            <p:cNvSpPr/>
            <p:nvPr/>
          </p:nvSpPr>
          <p:spPr>
            <a:xfrm>
              <a:off x="6766984" y="4076957"/>
              <a:ext cx="477915" cy="235399"/>
            </a:xfrm>
            <a:custGeom>
              <a:avLst/>
              <a:gdLst/>
              <a:ahLst/>
              <a:cxnLst/>
              <a:rect l="l" t="t" r="r" b="b"/>
              <a:pathLst>
                <a:path w="8704" h="4287" extrusionOk="0">
                  <a:moveTo>
                    <a:pt x="0" y="0"/>
                  </a:moveTo>
                  <a:lnTo>
                    <a:pt x="0" y="4286"/>
                  </a:lnTo>
                  <a:lnTo>
                    <a:pt x="8704" y="4286"/>
                  </a:lnTo>
                  <a:lnTo>
                    <a:pt x="87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6" name="Google Shape;1735;p42"/>
            <p:cNvSpPr/>
            <p:nvPr/>
          </p:nvSpPr>
          <p:spPr>
            <a:xfrm>
              <a:off x="6749963" y="4245582"/>
              <a:ext cx="511958" cy="32781"/>
            </a:xfrm>
            <a:custGeom>
              <a:avLst/>
              <a:gdLst/>
              <a:ahLst/>
              <a:cxnLst/>
              <a:rect l="l" t="t" r="r" b="b"/>
              <a:pathLst>
                <a:path w="9324" h="597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cubicBezTo>
                    <a:pt x="0" y="465"/>
                    <a:pt x="131" y="596"/>
                    <a:pt x="298" y="596"/>
                  </a:cubicBezTo>
                  <a:lnTo>
                    <a:pt x="9025" y="596"/>
                  </a:lnTo>
                  <a:cubicBezTo>
                    <a:pt x="9192" y="596"/>
                    <a:pt x="9323" y="465"/>
                    <a:pt x="9323" y="299"/>
                  </a:cubicBezTo>
                  <a:cubicBezTo>
                    <a:pt x="9323" y="132"/>
                    <a:pt x="9192" y="1"/>
                    <a:pt x="9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7" name="Google Shape;1736;p42"/>
            <p:cNvSpPr/>
            <p:nvPr/>
          </p:nvSpPr>
          <p:spPr>
            <a:xfrm>
              <a:off x="6749963" y="4178923"/>
              <a:ext cx="511958" cy="32726"/>
            </a:xfrm>
            <a:custGeom>
              <a:avLst/>
              <a:gdLst/>
              <a:ahLst/>
              <a:cxnLst/>
              <a:rect l="l" t="t" r="r" b="b"/>
              <a:pathLst>
                <a:path w="9324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lnTo>
                    <a:pt x="9025" y="596"/>
                  </a:lnTo>
                  <a:cubicBezTo>
                    <a:pt x="9192" y="596"/>
                    <a:pt x="9323" y="465"/>
                    <a:pt x="9323" y="298"/>
                  </a:cubicBezTo>
                  <a:cubicBezTo>
                    <a:pt x="9323" y="131"/>
                    <a:pt x="9192" y="0"/>
                    <a:pt x="9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8" name="Google Shape;1737;p42"/>
            <p:cNvSpPr/>
            <p:nvPr/>
          </p:nvSpPr>
          <p:spPr>
            <a:xfrm>
              <a:off x="6749963" y="4111604"/>
              <a:ext cx="511958" cy="32726"/>
            </a:xfrm>
            <a:custGeom>
              <a:avLst/>
              <a:gdLst/>
              <a:ahLst/>
              <a:cxnLst/>
              <a:rect l="l" t="t" r="r" b="b"/>
              <a:pathLst>
                <a:path w="9324" h="596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53"/>
                    <a:pt x="131" y="595"/>
                    <a:pt x="298" y="595"/>
                  </a:cubicBezTo>
                  <a:lnTo>
                    <a:pt x="9025" y="595"/>
                  </a:lnTo>
                  <a:cubicBezTo>
                    <a:pt x="9192" y="595"/>
                    <a:pt x="9323" y="453"/>
                    <a:pt x="9323" y="298"/>
                  </a:cubicBezTo>
                  <a:cubicBezTo>
                    <a:pt x="9323" y="131"/>
                    <a:pt x="9192" y="0"/>
                    <a:pt x="9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59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3" name="Google Shape;3379;p71"/>
          <p:cNvGrpSpPr/>
          <p:nvPr/>
        </p:nvGrpSpPr>
        <p:grpSpPr>
          <a:xfrm>
            <a:off x="-350" y="1641099"/>
            <a:ext cx="10334851" cy="3678206"/>
            <a:chOff x="-350" y="1641099"/>
            <a:chExt cx="10334851" cy="3678206"/>
          </a:xfrm>
        </p:grpSpPr>
        <p:grpSp>
          <p:nvGrpSpPr>
            <p:cNvPr id="3384" name="Google Shape;3380;p71"/>
            <p:cNvGrpSpPr/>
            <p:nvPr/>
          </p:nvGrpSpPr>
          <p:grpSpPr>
            <a:xfrm>
              <a:off x="5611324" y="3414087"/>
              <a:ext cx="272092" cy="1106360"/>
              <a:chOff x="455376" y="608998"/>
              <a:chExt cx="1024830" cy="4167081"/>
            </a:xfrm>
          </p:grpSpPr>
          <p:grpSp>
            <p:nvGrpSpPr>
              <p:cNvPr id="3385" name="Google Shape;3381;p71"/>
              <p:cNvGrpSpPr/>
              <p:nvPr/>
            </p:nvGrpSpPr>
            <p:grpSpPr>
              <a:xfrm>
                <a:off x="455376" y="1009546"/>
                <a:ext cx="1024830" cy="3766532"/>
                <a:chOff x="3232593" y="3194956"/>
                <a:chExt cx="409637" cy="1505529"/>
              </a:xfrm>
            </p:grpSpPr>
            <p:sp>
              <p:nvSpPr>
                <p:cNvPr id="3386" name="Google Shape;3382;p71"/>
                <p:cNvSpPr/>
                <p:nvPr/>
              </p:nvSpPr>
              <p:spPr>
                <a:xfrm>
                  <a:off x="3232593" y="4116023"/>
                  <a:ext cx="409637" cy="584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4" h="28898" extrusionOk="0">
                      <a:moveTo>
                        <a:pt x="8573" y="1"/>
                      </a:moveTo>
                      <a:lnTo>
                        <a:pt x="8573" y="668"/>
                      </a:lnTo>
                      <a:lnTo>
                        <a:pt x="3799" y="668"/>
                      </a:lnTo>
                      <a:cubicBezTo>
                        <a:pt x="3787" y="846"/>
                        <a:pt x="3763" y="1037"/>
                        <a:pt x="3751" y="1215"/>
                      </a:cubicBezTo>
                      <a:lnTo>
                        <a:pt x="8573" y="1215"/>
                      </a:lnTo>
                      <a:lnTo>
                        <a:pt x="8573" y="1882"/>
                      </a:lnTo>
                      <a:lnTo>
                        <a:pt x="3692" y="1882"/>
                      </a:lnTo>
                      <a:cubicBezTo>
                        <a:pt x="3668" y="2073"/>
                        <a:pt x="3656" y="2251"/>
                        <a:pt x="3644" y="2430"/>
                      </a:cubicBezTo>
                      <a:lnTo>
                        <a:pt x="8573" y="2430"/>
                      </a:lnTo>
                      <a:lnTo>
                        <a:pt x="8573" y="3097"/>
                      </a:lnTo>
                      <a:lnTo>
                        <a:pt x="3573" y="3097"/>
                      </a:lnTo>
                      <a:cubicBezTo>
                        <a:pt x="3561" y="3287"/>
                        <a:pt x="3537" y="3466"/>
                        <a:pt x="3525" y="3644"/>
                      </a:cubicBezTo>
                      <a:lnTo>
                        <a:pt x="8573" y="3644"/>
                      </a:lnTo>
                      <a:lnTo>
                        <a:pt x="8573" y="4311"/>
                      </a:lnTo>
                      <a:lnTo>
                        <a:pt x="3454" y="4311"/>
                      </a:lnTo>
                      <a:lnTo>
                        <a:pt x="3406" y="4859"/>
                      </a:lnTo>
                      <a:lnTo>
                        <a:pt x="8573" y="4859"/>
                      </a:lnTo>
                      <a:lnTo>
                        <a:pt x="8573" y="5537"/>
                      </a:lnTo>
                      <a:lnTo>
                        <a:pt x="3335" y="5537"/>
                      </a:lnTo>
                      <a:lnTo>
                        <a:pt x="3275" y="6085"/>
                      </a:lnTo>
                      <a:lnTo>
                        <a:pt x="8573" y="6085"/>
                      </a:lnTo>
                      <a:lnTo>
                        <a:pt x="8573" y="6752"/>
                      </a:lnTo>
                      <a:lnTo>
                        <a:pt x="3204" y="6752"/>
                      </a:lnTo>
                      <a:cubicBezTo>
                        <a:pt x="3192" y="6930"/>
                        <a:pt x="3168" y="7109"/>
                        <a:pt x="3156" y="7299"/>
                      </a:cubicBezTo>
                      <a:lnTo>
                        <a:pt x="8573" y="7299"/>
                      </a:lnTo>
                      <a:lnTo>
                        <a:pt x="8573" y="7966"/>
                      </a:lnTo>
                      <a:lnTo>
                        <a:pt x="3073" y="7966"/>
                      </a:lnTo>
                      <a:cubicBezTo>
                        <a:pt x="3061" y="8145"/>
                        <a:pt x="3037" y="8335"/>
                        <a:pt x="3013" y="8514"/>
                      </a:cubicBezTo>
                      <a:lnTo>
                        <a:pt x="8573" y="8514"/>
                      </a:lnTo>
                      <a:lnTo>
                        <a:pt x="8573" y="9181"/>
                      </a:lnTo>
                      <a:lnTo>
                        <a:pt x="2942" y="9181"/>
                      </a:lnTo>
                      <a:cubicBezTo>
                        <a:pt x="2918" y="9359"/>
                        <a:pt x="2906" y="9550"/>
                        <a:pt x="2882" y="9728"/>
                      </a:cubicBezTo>
                      <a:lnTo>
                        <a:pt x="8573" y="9728"/>
                      </a:lnTo>
                      <a:lnTo>
                        <a:pt x="8573" y="10395"/>
                      </a:lnTo>
                      <a:lnTo>
                        <a:pt x="2799" y="10395"/>
                      </a:lnTo>
                      <a:cubicBezTo>
                        <a:pt x="2775" y="10574"/>
                        <a:pt x="2763" y="10764"/>
                        <a:pt x="2739" y="10943"/>
                      </a:cubicBezTo>
                      <a:lnTo>
                        <a:pt x="8573" y="10943"/>
                      </a:lnTo>
                      <a:lnTo>
                        <a:pt x="8573" y="11609"/>
                      </a:lnTo>
                      <a:lnTo>
                        <a:pt x="2656" y="11609"/>
                      </a:lnTo>
                      <a:cubicBezTo>
                        <a:pt x="2632" y="11800"/>
                        <a:pt x="2608" y="11979"/>
                        <a:pt x="2584" y="12157"/>
                      </a:cubicBezTo>
                      <a:lnTo>
                        <a:pt x="8573" y="12157"/>
                      </a:lnTo>
                      <a:lnTo>
                        <a:pt x="8573" y="12824"/>
                      </a:lnTo>
                      <a:lnTo>
                        <a:pt x="2501" y="12824"/>
                      </a:lnTo>
                      <a:cubicBezTo>
                        <a:pt x="2477" y="13014"/>
                        <a:pt x="2454" y="13193"/>
                        <a:pt x="2430" y="13372"/>
                      </a:cubicBezTo>
                      <a:lnTo>
                        <a:pt x="8573" y="13372"/>
                      </a:lnTo>
                      <a:lnTo>
                        <a:pt x="8573" y="14050"/>
                      </a:lnTo>
                      <a:lnTo>
                        <a:pt x="2346" y="14050"/>
                      </a:lnTo>
                      <a:cubicBezTo>
                        <a:pt x="2323" y="14229"/>
                        <a:pt x="2299" y="14407"/>
                        <a:pt x="2275" y="14598"/>
                      </a:cubicBezTo>
                      <a:lnTo>
                        <a:pt x="8573" y="14598"/>
                      </a:lnTo>
                      <a:lnTo>
                        <a:pt x="8573" y="15265"/>
                      </a:lnTo>
                      <a:lnTo>
                        <a:pt x="2192" y="15265"/>
                      </a:lnTo>
                      <a:cubicBezTo>
                        <a:pt x="2168" y="15443"/>
                        <a:pt x="2132" y="15622"/>
                        <a:pt x="2108" y="15812"/>
                      </a:cubicBezTo>
                      <a:lnTo>
                        <a:pt x="8573" y="15812"/>
                      </a:lnTo>
                      <a:lnTo>
                        <a:pt x="8573" y="16479"/>
                      </a:lnTo>
                      <a:lnTo>
                        <a:pt x="2025" y="16479"/>
                      </a:lnTo>
                      <a:lnTo>
                        <a:pt x="1953" y="17027"/>
                      </a:lnTo>
                      <a:lnTo>
                        <a:pt x="8573" y="17027"/>
                      </a:lnTo>
                      <a:lnTo>
                        <a:pt x="8573" y="17694"/>
                      </a:lnTo>
                      <a:lnTo>
                        <a:pt x="1846" y="17694"/>
                      </a:lnTo>
                      <a:cubicBezTo>
                        <a:pt x="1822" y="17872"/>
                        <a:pt x="1799" y="18063"/>
                        <a:pt x="1763" y="18241"/>
                      </a:cubicBezTo>
                      <a:lnTo>
                        <a:pt x="8573" y="18241"/>
                      </a:lnTo>
                      <a:lnTo>
                        <a:pt x="8573" y="18908"/>
                      </a:lnTo>
                      <a:lnTo>
                        <a:pt x="1668" y="18908"/>
                      </a:lnTo>
                      <a:cubicBezTo>
                        <a:pt x="1644" y="19098"/>
                        <a:pt x="1620" y="19277"/>
                        <a:pt x="1584" y="19456"/>
                      </a:cubicBezTo>
                      <a:lnTo>
                        <a:pt x="8573" y="19456"/>
                      </a:lnTo>
                      <a:lnTo>
                        <a:pt x="8573" y="20122"/>
                      </a:lnTo>
                      <a:lnTo>
                        <a:pt x="1489" y="20122"/>
                      </a:lnTo>
                      <a:cubicBezTo>
                        <a:pt x="1453" y="20313"/>
                        <a:pt x="1430" y="20491"/>
                        <a:pt x="1406" y="20670"/>
                      </a:cubicBezTo>
                      <a:lnTo>
                        <a:pt x="8573" y="20670"/>
                      </a:lnTo>
                      <a:lnTo>
                        <a:pt x="8573" y="21349"/>
                      </a:lnTo>
                      <a:lnTo>
                        <a:pt x="1299" y="21349"/>
                      </a:lnTo>
                      <a:cubicBezTo>
                        <a:pt x="1263" y="21527"/>
                        <a:pt x="1239" y="21706"/>
                        <a:pt x="1203" y="21885"/>
                      </a:cubicBezTo>
                      <a:lnTo>
                        <a:pt x="8573" y="21885"/>
                      </a:lnTo>
                      <a:lnTo>
                        <a:pt x="8573" y="22563"/>
                      </a:lnTo>
                      <a:lnTo>
                        <a:pt x="1108" y="22563"/>
                      </a:lnTo>
                      <a:cubicBezTo>
                        <a:pt x="1072" y="22742"/>
                        <a:pt x="1037" y="22920"/>
                        <a:pt x="1013" y="23111"/>
                      </a:cubicBezTo>
                      <a:lnTo>
                        <a:pt x="8573" y="23111"/>
                      </a:lnTo>
                      <a:lnTo>
                        <a:pt x="8573" y="23778"/>
                      </a:lnTo>
                      <a:lnTo>
                        <a:pt x="894" y="23778"/>
                      </a:lnTo>
                      <a:cubicBezTo>
                        <a:pt x="858" y="23956"/>
                        <a:pt x="834" y="24135"/>
                        <a:pt x="799" y="24325"/>
                      </a:cubicBezTo>
                      <a:lnTo>
                        <a:pt x="8573" y="24325"/>
                      </a:lnTo>
                      <a:lnTo>
                        <a:pt x="8573" y="24992"/>
                      </a:lnTo>
                      <a:lnTo>
                        <a:pt x="691" y="24992"/>
                      </a:lnTo>
                      <a:cubicBezTo>
                        <a:pt x="656" y="25171"/>
                        <a:pt x="620" y="25361"/>
                        <a:pt x="584" y="25540"/>
                      </a:cubicBezTo>
                      <a:lnTo>
                        <a:pt x="8573" y="25540"/>
                      </a:lnTo>
                      <a:lnTo>
                        <a:pt x="8573" y="26218"/>
                      </a:lnTo>
                      <a:lnTo>
                        <a:pt x="465" y="26218"/>
                      </a:lnTo>
                      <a:cubicBezTo>
                        <a:pt x="429" y="26397"/>
                        <a:pt x="394" y="26587"/>
                        <a:pt x="358" y="26766"/>
                      </a:cubicBezTo>
                      <a:lnTo>
                        <a:pt x="8573" y="26766"/>
                      </a:lnTo>
                      <a:lnTo>
                        <a:pt x="8573" y="27433"/>
                      </a:lnTo>
                      <a:lnTo>
                        <a:pt x="239" y="27433"/>
                      </a:lnTo>
                      <a:cubicBezTo>
                        <a:pt x="203" y="27623"/>
                        <a:pt x="168" y="27802"/>
                        <a:pt x="132" y="27981"/>
                      </a:cubicBezTo>
                      <a:lnTo>
                        <a:pt x="8573" y="27981"/>
                      </a:lnTo>
                      <a:lnTo>
                        <a:pt x="8573" y="28647"/>
                      </a:lnTo>
                      <a:lnTo>
                        <a:pt x="1" y="28647"/>
                      </a:lnTo>
                      <a:quadBezTo>
                        <a:pt x="1" y="28659"/>
                        <a:pt x="1" y="28671"/>
                      </a:quadBezTo>
                      <a:lnTo>
                        <a:pt x="1" y="28897"/>
                      </a:lnTo>
                      <a:lnTo>
                        <a:pt x="20253" y="28897"/>
                      </a:lnTo>
                      <a:lnTo>
                        <a:pt x="20253" y="28659"/>
                      </a:lnTo>
                      <a:cubicBezTo>
                        <a:pt x="20253" y="28659"/>
                        <a:pt x="20253" y="28647"/>
                        <a:pt x="20253" y="28647"/>
                      </a:cubicBezTo>
                      <a:lnTo>
                        <a:pt x="11669" y="28647"/>
                      </a:lnTo>
                      <a:lnTo>
                        <a:pt x="11669" y="27981"/>
                      </a:lnTo>
                      <a:lnTo>
                        <a:pt x="20110" y="27981"/>
                      </a:lnTo>
                      <a:cubicBezTo>
                        <a:pt x="20075" y="27790"/>
                        <a:pt x="20039" y="27611"/>
                        <a:pt x="20003" y="27433"/>
                      </a:cubicBezTo>
                      <a:lnTo>
                        <a:pt x="11669" y="27433"/>
                      </a:lnTo>
                      <a:lnTo>
                        <a:pt x="11669" y="26754"/>
                      </a:lnTo>
                      <a:lnTo>
                        <a:pt x="19884" y="26754"/>
                      </a:lnTo>
                      <a:cubicBezTo>
                        <a:pt x="19849" y="26576"/>
                        <a:pt x="19813" y="26397"/>
                        <a:pt x="19777" y="26206"/>
                      </a:cubicBezTo>
                      <a:lnTo>
                        <a:pt x="11669" y="26206"/>
                      </a:lnTo>
                      <a:lnTo>
                        <a:pt x="11669" y="25540"/>
                      </a:lnTo>
                      <a:lnTo>
                        <a:pt x="19658" y="25540"/>
                      </a:lnTo>
                      <a:cubicBezTo>
                        <a:pt x="19622" y="25361"/>
                        <a:pt x="19599" y="25183"/>
                        <a:pt x="19563" y="24992"/>
                      </a:cubicBezTo>
                      <a:lnTo>
                        <a:pt x="11669" y="24992"/>
                      </a:lnTo>
                      <a:lnTo>
                        <a:pt x="11669" y="24325"/>
                      </a:lnTo>
                      <a:lnTo>
                        <a:pt x="19444" y="24325"/>
                      </a:lnTo>
                      <a:cubicBezTo>
                        <a:pt x="19420" y="24147"/>
                        <a:pt x="19384" y="23968"/>
                        <a:pt x="19348" y="23778"/>
                      </a:cubicBezTo>
                      <a:lnTo>
                        <a:pt x="11669" y="23778"/>
                      </a:lnTo>
                      <a:lnTo>
                        <a:pt x="11669" y="23111"/>
                      </a:lnTo>
                      <a:lnTo>
                        <a:pt x="19241" y="23111"/>
                      </a:lnTo>
                      <a:cubicBezTo>
                        <a:pt x="19218" y="22932"/>
                        <a:pt x="19182" y="22742"/>
                        <a:pt x="19158" y="22563"/>
                      </a:cubicBezTo>
                      <a:lnTo>
                        <a:pt x="11669" y="22563"/>
                      </a:lnTo>
                      <a:lnTo>
                        <a:pt x="11669" y="21896"/>
                      </a:lnTo>
                      <a:lnTo>
                        <a:pt x="19039" y="21896"/>
                      </a:lnTo>
                      <a:cubicBezTo>
                        <a:pt x="19003" y="21718"/>
                        <a:pt x="18979" y="21527"/>
                        <a:pt x="18956" y="21349"/>
                      </a:cubicBezTo>
                      <a:lnTo>
                        <a:pt x="11669" y="21349"/>
                      </a:lnTo>
                      <a:lnTo>
                        <a:pt x="11669" y="20682"/>
                      </a:lnTo>
                      <a:lnTo>
                        <a:pt x="18848" y="20682"/>
                      </a:lnTo>
                      <a:cubicBezTo>
                        <a:pt x="18813" y="20491"/>
                        <a:pt x="18789" y="20313"/>
                        <a:pt x="18753" y="20134"/>
                      </a:cubicBezTo>
                      <a:lnTo>
                        <a:pt x="11669" y="20134"/>
                      </a:lnTo>
                      <a:lnTo>
                        <a:pt x="11669" y="19456"/>
                      </a:lnTo>
                      <a:lnTo>
                        <a:pt x="18670" y="19456"/>
                      </a:lnTo>
                      <a:cubicBezTo>
                        <a:pt x="18634" y="19277"/>
                        <a:pt x="18610" y="19098"/>
                        <a:pt x="18586" y="18908"/>
                      </a:cubicBezTo>
                      <a:lnTo>
                        <a:pt x="11669" y="18908"/>
                      </a:lnTo>
                      <a:lnTo>
                        <a:pt x="11669" y="18241"/>
                      </a:lnTo>
                      <a:lnTo>
                        <a:pt x="18479" y="18241"/>
                      </a:lnTo>
                      <a:cubicBezTo>
                        <a:pt x="18444" y="18063"/>
                        <a:pt x="18420" y="17884"/>
                        <a:pt x="18396" y="17694"/>
                      </a:cubicBezTo>
                      <a:lnTo>
                        <a:pt x="11669" y="17694"/>
                      </a:lnTo>
                      <a:lnTo>
                        <a:pt x="11669" y="17027"/>
                      </a:lnTo>
                      <a:lnTo>
                        <a:pt x="18301" y="17027"/>
                      </a:lnTo>
                      <a:cubicBezTo>
                        <a:pt x="18277" y="16848"/>
                        <a:pt x="18253" y="16670"/>
                        <a:pt x="18217" y="16479"/>
                      </a:cubicBezTo>
                      <a:lnTo>
                        <a:pt x="11669" y="16479"/>
                      </a:lnTo>
                      <a:lnTo>
                        <a:pt x="11669" y="15812"/>
                      </a:lnTo>
                      <a:lnTo>
                        <a:pt x="18134" y="15812"/>
                      </a:lnTo>
                      <a:cubicBezTo>
                        <a:pt x="18110" y="15634"/>
                        <a:pt x="18086" y="15443"/>
                        <a:pt x="18051" y="15265"/>
                      </a:cubicBezTo>
                      <a:lnTo>
                        <a:pt x="11669" y="15265"/>
                      </a:lnTo>
                      <a:lnTo>
                        <a:pt x="11669" y="14598"/>
                      </a:lnTo>
                      <a:lnTo>
                        <a:pt x="17967" y="14598"/>
                      </a:lnTo>
                      <a:lnTo>
                        <a:pt x="17896" y="14050"/>
                      </a:lnTo>
                      <a:lnTo>
                        <a:pt x="11669" y="14050"/>
                      </a:lnTo>
                      <a:lnTo>
                        <a:pt x="11669" y="13383"/>
                      </a:lnTo>
                      <a:lnTo>
                        <a:pt x="17813" y="13383"/>
                      </a:lnTo>
                      <a:cubicBezTo>
                        <a:pt x="17789" y="13193"/>
                        <a:pt x="17765" y="13014"/>
                        <a:pt x="17741" y="12836"/>
                      </a:cubicBezTo>
                      <a:lnTo>
                        <a:pt x="11669" y="12836"/>
                      </a:lnTo>
                      <a:lnTo>
                        <a:pt x="11669" y="12157"/>
                      </a:lnTo>
                      <a:lnTo>
                        <a:pt x="17658" y="12157"/>
                      </a:lnTo>
                      <a:lnTo>
                        <a:pt x="17586" y="11621"/>
                      </a:lnTo>
                      <a:lnTo>
                        <a:pt x="11669" y="11621"/>
                      </a:lnTo>
                      <a:lnTo>
                        <a:pt x="11669" y="10943"/>
                      </a:lnTo>
                      <a:lnTo>
                        <a:pt x="17503" y="10943"/>
                      </a:lnTo>
                      <a:cubicBezTo>
                        <a:pt x="17491" y="10764"/>
                        <a:pt x="17467" y="10586"/>
                        <a:pt x="17443" y="10395"/>
                      </a:cubicBezTo>
                      <a:lnTo>
                        <a:pt x="11669" y="10395"/>
                      </a:lnTo>
                      <a:lnTo>
                        <a:pt x="11669" y="9728"/>
                      </a:lnTo>
                      <a:lnTo>
                        <a:pt x="17360" y="9728"/>
                      </a:lnTo>
                      <a:cubicBezTo>
                        <a:pt x="17348" y="9550"/>
                        <a:pt x="17324" y="9371"/>
                        <a:pt x="17301" y="9181"/>
                      </a:cubicBezTo>
                      <a:lnTo>
                        <a:pt x="11669" y="9181"/>
                      </a:lnTo>
                      <a:lnTo>
                        <a:pt x="11669" y="8514"/>
                      </a:lnTo>
                      <a:lnTo>
                        <a:pt x="17229" y="8514"/>
                      </a:lnTo>
                      <a:cubicBezTo>
                        <a:pt x="17205" y="8323"/>
                        <a:pt x="17182" y="8145"/>
                        <a:pt x="17170" y="7966"/>
                      </a:cubicBezTo>
                      <a:lnTo>
                        <a:pt x="11669" y="7966"/>
                      </a:lnTo>
                      <a:lnTo>
                        <a:pt x="11669" y="7287"/>
                      </a:lnTo>
                      <a:lnTo>
                        <a:pt x="17098" y="7287"/>
                      </a:lnTo>
                      <a:lnTo>
                        <a:pt x="17039" y="6740"/>
                      </a:lnTo>
                      <a:lnTo>
                        <a:pt x="11669" y="6740"/>
                      </a:lnTo>
                      <a:lnTo>
                        <a:pt x="11669" y="6073"/>
                      </a:lnTo>
                      <a:lnTo>
                        <a:pt x="16967" y="6073"/>
                      </a:lnTo>
                      <a:cubicBezTo>
                        <a:pt x="16943" y="5894"/>
                        <a:pt x="16932" y="5716"/>
                        <a:pt x="16908" y="5525"/>
                      </a:cubicBezTo>
                      <a:lnTo>
                        <a:pt x="11669" y="5525"/>
                      </a:lnTo>
                      <a:lnTo>
                        <a:pt x="11669" y="4859"/>
                      </a:lnTo>
                      <a:lnTo>
                        <a:pt x="16836" y="4859"/>
                      </a:lnTo>
                      <a:lnTo>
                        <a:pt x="16789" y="4311"/>
                      </a:lnTo>
                      <a:lnTo>
                        <a:pt x="11669" y="4311"/>
                      </a:lnTo>
                      <a:lnTo>
                        <a:pt x="11669" y="3644"/>
                      </a:lnTo>
                      <a:lnTo>
                        <a:pt x="16729" y="3644"/>
                      </a:lnTo>
                      <a:lnTo>
                        <a:pt x="16681" y="3097"/>
                      </a:lnTo>
                      <a:lnTo>
                        <a:pt x="11669" y="3097"/>
                      </a:lnTo>
                      <a:lnTo>
                        <a:pt x="11669" y="2430"/>
                      </a:lnTo>
                      <a:lnTo>
                        <a:pt x="16610" y="2430"/>
                      </a:lnTo>
                      <a:cubicBezTo>
                        <a:pt x="16586" y="2251"/>
                        <a:pt x="16574" y="2061"/>
                        <a:pt x="16551" y="1882"/>
                      </a:cubicBezTo>
                      <a:lnTo>
                        <a:pt x="11669" y="1882"/>
                      </a:lnTo>
                      <a:lnTo>
                        <a:pt x="11669" y="1215"/>
                      </a:lnTo>
                      <a:lnTo>
                        <a:pt x="16491" y="1215"/>
                      </a:lnTo>
                      <a:cubicBezTo>
                        <a:pt x="16479" y="1037"/>
                        <a:pt x="16467" y="846"/>
                        <a:pt x="16443" y="668"/>
                      </a:cubicBezTo>
                      <a:lnTo>
                        <a:pt x="11669" y="668"/>
                      </a:lnTo>
                      <a:lnTo>
                        <a:pt x="116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7" name="Google Shape;3383;p71"/>
                <p:cNvSpPr/>
                <p:nvPr/>
              </p:nvSpPr>
              <p:spPr>
                <a:xfrm>
                  <a:off x="3322655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cubicBezTo>
                        <a:pt x="25" y="441"/>
                        <a:pt x="36" y="227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8" name="Google Shape;3384;p71"/>
                <p:cNvSpPr/>
                <p:nvPr/>
              </p:nvSpPr>
              <p:spPr>
                <a:xfrm>
                  <a:off x="3341444" y="3377972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27"/>
                        <a:pt x="0" y="453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9" name="Google Shape;3385;p71"/>
                <p:cNvSpPr/>
                <p:nvPr/>
              </p:nvSpPr>
              <p:spPr>
                <a:xfrm>
                  <a:off x="3320976" y="3968421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0"/>
                      </a:moveTo>
                      <a:lnTo>
                        <a:pt x="48" y="0"/>
                      </a:ln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0" y="667"/>
                      </a:lnTo>
                      <a:cubicBezTo>
                        <a:pt x="24" y="441"/>
                        <a:pt x="36" y="227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0" name="Google Shape;3386;p71"/>
                <p:cNvSpPr/>
                <p:nvPr/>
              </p:nvSpPr>
              <p:spPr>
                <a:xfrm>
                  <a:off x="3341201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2" y="1"/>
                      </a:moveTo>
                      <a:cubicBezTo>
                        <a:pt x="1" y="227"/>
                        <a:pt x="1" y="453"/>
                        <a:pt x="1" y="667"/>
                      </a:cubicBezTo>
                      <a:lnTo>
                        <a:pt x="3203" y="667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1" name="Google Shape;3387;p71"/>
                <p:cNvSpPr/>
                <p:nvPr/>
              </p:nvSpPr>
              <p:spPr>
                <a:xfrm>
                  <a:off x="3341444" y="3328846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15"/>
                        <a:pt x="0" y="441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2" name="Google Shape;3388;p71"/>
                <p:cNvSpPr/>
                <p:nvPr/>
              </p:nvSpPr>
              <p:spPr>
                <a:xfrm>
                  <a:off x="3317356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60" y="0"/>
                      </a:moveTo>
                      <a:lnTo>
                        <a:pt x="60" y="0"/>
                      </a:lnTo>
                      <a:cubicBezTo>
                        <a:pt x="37" y="226"/>
                        <a:pt x="25" y="453"/>
                        <a:pt x="1" y="667"/>
                      </a:cubicBezTo>
                      <a:lnTo>
                        <a:pt x="1" y="667"/>
                      </a:lnTo>
                      <a:cubicBezTo>
                        <a:pt x="25" y="453"/>
                        <a:pt x="37" y="226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3" name="Google Shape;3389;p71"/>
                <p:cNvSpPr/>
                <p:nvPr/>
              </p:nvSpPr>
              <p:spPr>
                <a:xfrm>
                  <a:off x="3315677" y="4042101"/>
                  <a:ext cx="99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596" extrusionOk="0">
                      <a:moveTo>
                        <a:pt x="48" y="1"/>
                      </a:moveTo>
                      <a:cubicBezTo>
                        <a:pt x="26" y="191"/>
                        <a:pt x="14" y="380"/>
                        <a:pt x="3" y="561"/>
                      </a:cubicBezTo>
                      <a:lnTo>
                        <a:pt x="3" y="561"/>
                      </a:lnTo>
                      <a:cubicBezTo>
                        <a:pt x="15" y="371"/>
                        <a:pt x="37" y="191"/>
                        <a:pt x="48" y="1"/>
                      </a:cubicBezTo>
                      <a:close/>
                      <a:moveTo>
                        <a:pt x="3" y="561"/>
                      </a:moveTo>
                      <a:lnTo>
                        <a:pt x="3" y="561"/>
                      </a:lnTo>
                      <a:cubicBezTo>
                        <a:pt x="2" y="572"/>
                        <a:pt x="1" y="584"/>
                        <a:pt x="0" y="596"/>
                      </a:cubicBezTo>
                      <a:cubicBezTo>
                        <a:pt x="1" y="584"/>
                        <a:pt x="2" y="572"/>
                        <a:pt x="3" y="56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4" name="Google Shape;3390;p71"/>
                <p:cNvSpPr/>
                <p:nvPr/>
              </p:nvSpPr>
              <p:spPr>
                <a:xfrm>
                  <a:off x="3319297" y="3993217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48" y="1"/>
                      </a:moveTo>
                      <a:lnTo>
                        <a:pt x="0" y="667"/>
                      </a:lnTo>
                      <a:cubicBezTo>
                        <a:pt x="24" y="441"/>
                        <a:pt x="36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5" name="Google Shape;3391;p71"/>
                <p:cNvSpPr/>
                <p:nvPr/>
              </p:nvSpPr>
              <p:spPr>
                <a:xfrm>
                  <a:off x="3341444" y="3353399"/>
                  <a:ext cx="6455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80" extrusionOk="0">
                      <a:moveTo>
                        <a:pt x="0" y="1"/>
                      </a:moveTo>
                      <a:cubicBezTo>
                        <a:pt x="0" y="203"/>
                        <a:pt x="0" y="418"/>
                        <a:pt x="0" y="620"/>
                      </a:cubicBezTo>
                      <a:lnTo>
                        <a:pt x="0" y="680"/>
                      </a:lnTo>
                      <a:lnTo>
                        <a:pt x="3191" y="680"/>
                      </a:lnTo>
                      <a:lnTo>
                        <a:pt x="319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6" name="Google Shape;3392;p71"/>
                <p:cNvSpPr/>
                <p:nvPr/>
              </p:nvSpPr>
              <p:spPr>
                <a:xfrm>
                  <a:off x="3329875" y="382079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5" y="1"/>
                      </a:moveTo>
                      <a:lnTo>
                        <a:pt x="1" y="668"/>
                      </a:lnTo>
                      <a:lnTo>
                        <a:pt x="13" y="668"/>
                      </a:lnTo>
                      <a:cubicBezTo>
                        <a:pt x="13" y="441"/>
                        <a:pt x="37" y="227"/>
                        <a:pt x="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7" name="Google Shape;3393;p71"/>
                <p:cNvSpPr/>
                <p:nvPr/>
              </p:nvSpPr>
              <p:spPr>
                <a:xfrm>
                  <a:off x="3341201" y="3427342"/>
                  <a:ext cx="64801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7" extrusionOk="0">
                      <a:moveTo>
                        <a:pt x="1" y="0"/>
                      </a:moveTo>
                      <a:cubicBezTo>
                        <a:pt x="1" y="214"/>
                        <a:pt x="1" y="441"/>
                        <a:pt x="1" y="667"/>
                      </a:cubicBezTo>
                      <a:lnTo>
                        <a:pt x="3203" y="66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8" name="Google Shape;3394;p71"/>
                <p:cNvSpPr/>
                <p:nvPr/>
              </p:nvSpPr>
              <p:spPr>
                <a:xfrm>
                  <a:off x="3328439" y="3845372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lnTo>
                        <a:pt x="1" y="667"/>
                      </a:lnTo>
                      <a:lnTo>
                        <a:pt x="12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9" name="Google Shape;3395;p71"/>
                <p:cNvSpPr/>
                <p:nvPr/>
              </p:nvSpPr>
              <p:spPr>
                <a:xfrm>
                  <a:off x="3558175" y="4042101"/>
                  <a:ext cx="97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03"/>
                        <a:pt x="24" y="394"/>
                        <a:pt x="48" y="596"/>
                      </a:cubicBezTo>
                      <a:cubicBezTo>
                        <a:pt x="24" y="394"/>
                        <a:pt x="12" y="20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0" name="Google Shape;3396;p71"/>
                <p:cNvSpPr/>
                <p:nvPr/>
              </p:nvSpPr>
              <p:spPr>
                <a:xfrm>
                  <a:off x="3340230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3" y="0"/>
                      </a:moveTo>
                      <a:cubicBezTo>
                        <a:pt x="13" y="227"/>
                        <a:pt x="1" y="441"/>
                        <a:pt x="1" y="667"/>
                      </a:cubicBez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1" name="Google Shape;3397;p71"/>
                <p:cNvSpPr/>
                <p:nvPr/>
              </p:nvSpPr>
              <p:spPr>
                <a:xfrm>
                  <a:off x="3554555" y="3992974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668"/>
                      </a:moveTo>
                      <a:cubicBezTo>
                        <a:pt x="36" y="453"/>
                        <a:pt x="12" y="227"/>
                        <a:pt x="0" y="1"/>
                      </a:cubicBezTo>
                      <a:lnTo>
                        <a:pt x="0" y="1"/>
                      </a:lnTo>
                      <a:cubicBezTo>
                        <a:pt x="12" y="227"/>
                        <a:pt x="36" y="453"/>
                        <a:pt x="48" y="6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2" name="Google Shape;3398;p71"/>
                <p:cNvSpPr/>
                <p:nvPr/>
              </p:nvSpPr>
              <p:spPr>
                <a:xfrm>
                  <a:off x="3552876" y="3968421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7"/>
                        <a:pt x="24" y="441"/>
                        <a:pt x="48" y="667"/>
                      </a:cubicBezTo>
                      <a:cubicBezTo>
                        <a:pt x="36" y="441"/>
                        <a:pt x="12" y="22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3" name="Google Shape;3399;p71"/>
                <p:cNvSpPr/>
                <p:nvPr/>
              </p:nvSpPr>
              <p:spPr>
                <a:xfrm>
                  <a:off x="3339765" y="3525574"/>
                  <a:ext cx="6623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668" extrusionOk="0">
                      <a:moveTo>
                        <a:pt x="12" y="1"/>
                      </a:moveTo>
                      <a:cubicBezTo>
                        <a:pt x="12" y="227"/>
                        <a:pt x="12" y="441"/>
                        <a:pt x="0" y="668"/>
                      </a:cubicBezTo>
                      <a:lnTo>
                        <a:pt x="3274" y="668"/>
                      </a:lnTo>
                      <a:lnTo>
                        <a:pt x="327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4" name="Google Shape;3400;p71"/>
                <p:cNvSpPr/>
                <p:nvPr/>
              </p:nvSpPr>
              <p:spPr>
                <a:xfrm>
                  <a:off x="3556233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1" y="0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37" y="453"/>
                        <a:pt x="25" y="226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5" name="Google Shape;3401;p71"/>
                <p:cNvSpPr/>
                <p:nvPr/>
              </p:nvSpPr>
              <p:spPr>
                <a:xfrm>
                  <a:off x="3340958" y="3451895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cubicBezTo>
                        <a:pt x="1" y="215"/>
                        <a:pt x="1" y="441"/>
                        <a:pt x="1" y="667"/>
                      </a:cubicBez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6" name="Google Shape;3402;p71"/>
                <p:cNvSpPr/>
                <p:nvPr/>
              </p:nvSpPr>
              <p:spPr>
                <a:xfrm>
                  <a:off x="3324111" y="3919295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48" y="0"/>
                      </a:moveTo>
                      <a:cubicBezTo>
                        <a:pt x="36" y="215"/>
                        <a:pt x="12" y="441"/>
                        <a:pt x="0" y="667"/>
                      </a:cubicBezTo>
                      <a:lnTo>
                        <a:pt x="12" y="667"/>
                      </a:lnTo>
                      <a:cubicBezTo>
                        <a:pt x="24" y="441"/>
                        <a:pt x="36" y="227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7" name="Google Shape;3403;p71"/>
                <p:cNvSpPr/>
                <p:nvPr/>
              </p:nvSpPr>
              <p:spPr>
                <a:xfrm>
                  <a:off x="3325790" y="3894499"/>
                  <a:ext cx="99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79" extrusionOk="0">
                      <a:moveTo>
                        <a:pt x="36" y="0"/>
                      </a:moveTo>
                      <a:cubicBezTo>
                        <a:pt x="24" y="226"/>
                        <a:pt x="12" y="453"/>
                        <a:pt x="1" y="679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8" name="Google Shape;3404;p71"/>
                <p:cNvSpPr/>
                <p:nvPr/>
              </p:nvSpPr>
              <p:spPr>
                <a:xfrm>
                  <a:off x="332722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7" y="1"/>
                      </a:moveTo>
                      <a:lnTo>
                        <a:pt x="1" y="667"/>
                      </a:lnTo>
                      <a:cubicBezTo>
                        <a:pt x="25" y="453"/>
                        <a:pt x="37" y="227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9" name="Google Shape;3405;p71"/>
                <p:cNvSpPr/>
                <p:nvPr/>
              </p:nvSpPr>
              <p:spPr>
                <a:xfrm>
                  <a:off x="3560096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" y="87"/>
                        <a:pt x="11" y="173"/>
                        <a:pt x="19" y="258"/>
                      </a:cubicBezTo>
                      <a:lnTo>
                        <a:pt x="19" y="258"/>
                      </a:lnTo>
                      <a:lnTo>
                        <a:pt x="0" y="0"/>
                      </a:lnTo>
                      <a:close/>
                      <a:moveTo>
                        <a:pt x="19" y="258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45" y="528"/>
                        <a:pt x="31" y="394"/>
                        <a:pt x="19" y="25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0" name="Google Shape;3406;p71"/>
                <p:cNvSpPr/>
                <p:nvPr/>
              </p:nvSpPr>
              <p:spPr>
                <a:xfrm>
                  <a:off x="3559125" y="4054863"/>
                  <a:ext cx="20" cy="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9" extrusionOk="0">
                      <a:moveTo>
                        <a:pt x="1" y="48"/>
                      </a:moveTo>
                      <a:cubicBezTo>
                        <a:pt x="1" y="25"/>
                        <a:pt x="1" y="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1" name="Google Shape;3407;p71"/>
                <p:cNvSpPr/>
                <p:nvPr/>
              </p:nvSpPr>
              <p:spPr>
                <a:xfrm>
                  <a:off x="3340473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3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2" name="Google Shape;3408;p71"/>
                <p:cNvSpPr/>
                <p:nvPr/>
              </p:nvSpPr>
              <p:spPr>
                <a:xfrm>
                  <a:off x="3313513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60" y="0"/>
                      </a:moveTo>
                      <a:lnTo>
                        <a:pt x="60" y="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3" name="Google Shape;3409;p71"/>
                <p:cNvSpPr/>
                <p:nvPr/>
              </p:nvSpPr>
              <p:spPr>
                <a:xfrm>
                  <a:off x="334095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3" y="667"/>
                      </a:ln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4" name="Google Shape;3410;p71"/>
                <p:cNvSpPr/>
                <p:nvPr/>
              </p:nvSpPr>
              <p:spPr>
                <a:xfrm>
                  <a:off x="3341201" y="3304273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cubicBezTo>
                        <a:pt x="1" y="215"/>
                        <a:pt x="1" y="442"/>
                        <a:pt x="1" y="668"/>
                      </a:cubicBezTo>
                      <a:lnTo>
                        <a:pt x="3203" y="668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5" name="Google Shape;3411;p71"/>
                <p:cNvSpPr/>
                <p:nvPr/>
              </p:nvSpPr>
              <p:spPr>
                <a:xfrm>
                  <a:off x="3315677" y="4054377"/>
                  <a:ext cx="20" cy="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" extrusionOk="0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6" name="Google Shape;3412;p71"/>
                <p:cNvSpPr/>
                <p:nvPr/>
              </p:nvSpPr>
              <p:spPr>
                <a:xfrm>
                  <a:off x="3340716" y="3254924"/>
                  <a:ext cx="6528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79" extrusionOk="0">
                      <a:moveTo>
                        <a:pt x="1" y="0"/>
                      </a:moveTo>
                      <a:cubicBezTo>
                        <a:pt x="1" y="226"/>
                        <a:pt x="13" y="453"/>
                        <a:pt x="13" y="679"/>
                      </a:cubicBezTo>
                      <a:lnTo>
                        <a:pt x="3227" y="679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7" name="Google Shape;3413;p71"/>
                <p:cNvSpPr/>
                <p:nvPr/>
              </p:nvSpPr>
              <p:spPr>
                <a:xfrm>
                  <a:off x="3468578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8" name="Google Shape;3414;p71"/>
                <p:cNvSpPr/>
                <p:nvPr/>
              </p:nvSpPr>
              <p:spPr>
                <a:xfrm>
                  <a:off x="3468578" y="3427342"/>
                  <a:ext cx="6504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9" name="Google Shape;3415;p71"/>
                <p:cNvSpPr/>
                <p:nvPr/>
              </p:nvSpPr>
              <p:spPr>
                <a:xfrm>
                  <a:off x="3468578" y="3353399"/>
                  <a:ext cx="64801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80" extrusionOk="0">
                      <a:moveTo>
                        <a:pt x="1" y="1"/>
                      </a:moveTo>
                      <a:lnTo>
                        <a:pt x="1" y="680"/>
                      </a:lnTo>
                      <a:lnTo>
                        <a:pt x="3204" y="680"/>
                      </a:lnTo>
                      <a:lnTo>
                        <a:pt x="3204" y="620"/>
                      </a:lnTo>
                      <a:lnTo>
                        <a:pt x="32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0" name="Google Shape;3416;p71"/>
                <p:cNvSpPr/>
                <p:nvPr/>
              </p:nvSpPr>
              <p:spPr>
                <a:xfrm>
                  <a:off x="3468578" y="3377972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1" name="Google Shape;3417;p71"/>
                <p:cNvSpPr/>
                <p:nvPr/>
              </p:nvSpPr>
              <p:spPr>
                <a:xfrm>
                  <a:off x="3551177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lnTo>
                        <a:pt x="37" y="668"/>
                      </a:lnTo>
                      <a:lnTo>
                        <a:pt x="48" y="668"/>
                      </a:lnTo>
                      <a:cubicBezTo>
                        <a:pt x="37" y="441"/>
                        <a:pt x="25" y="21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2" name="Google Shape;3418;p71"/>
                <p:cNvSpPr/>
                <p:nvPr/>
              </p:nvSpPr>
              <p:spPr>
                <a:xfrm>
                  <a:off x="3468578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99" y="667"/>
                      </a:lnTo>
                      <a:lnTo>
                        <a:pt x="32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3" name="Google Shape;3419;p71"/>
                <p:cNvSpPr/>
                <p:nvPr/>
              </p:nvSpPr>
              <p:spPr>
                <a:xfrm>
                  <a:off x="3468578" y="3525574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75" y="668"/>
                      </a:lnTo>
                      <a:cubicBezTo>
                        <a:pt x="3275" y="441"/>
                        <a:pt x="3275" y="227"/>
                        <a:pt x="32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4" name="Google Shape;3420;p71"/>
                <p:cNvSpPr/>
                <p:nvPr/>
              </p:nvSpPr>
              <p:spPr>
                <a:xfrm>
                  <a:off x="3468578" y="332884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192" y="667"/>
                      </a:lnTo>
                      <a:cubicBezTo>
                        <a:pt x="3204" y="441"/>
                        <a:pt x="3204" y="215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5" name="Google Shape;3421;p71"/>
                <p:cNvSpPr/>
                <p:nvPr/>
              </p:nvSpPr>
              <p:spPr>
                <a:xfrm>
                  <a:off x="3468578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6" name="Google Shape;3422;p71"/>
                <p:cNvSpPr/>
                <p:nvPr/>
              </p:nvSpPr>
              <p:spPr>
                <a:xfrm>
                  <a:off x="3340473" y="3230350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3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7" name="Google Shape;3423;p71"/>
                <p:cNvSpPr/>
                <p:nvPr/>
              </p:nvSpPr>
              <p:spPr>
                <a:xfrm>
                  <a:off x="3468578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8" name="Google Shape;3424;p71"/>
                <p:cNvSpPr/>
                <p:nvPr/>
              </p:nvSpPr>
              <p:spPr>
                <a:xfrm>
                  <a:off x="3468578" y="3451895"/>
                  <a:ext cx="6528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cubicBezTo>
                        <a:pt x="3228" y="441"/>
                        <a:pt x="3228" y="215"/>
                        <a:pt x="32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9" name="Google Shape;3425;p71"/>
                <p:cNvSpPr/>
                <p:nvPr/>
              </p:nvSpPr>
              <p:spPr>
                <a:xfrm>
                  <a:off x="3468578" y="3304273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04" y="668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0" name="Google Shape;3426;p71"/>
                <p:cNvSpPr/>
                <p:nvPr/>
              </p:nvSpPr>
              <p:spPr>
                <a:xfrm>
                  <a:off x="3336145" y="3673197"/>
                  <a:ext cx="698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668" extrusionOk="0">
                      <a:moveTo>
                        <a:pt x="12" y="0"/>
                      </a:moveTo>
                      <a:cubicBezTo>
                        <a:pt x="12" y="227"/>
                        <a:pt x="1" y="453"/>
                        <a:pt x="1" y="667"/>
                      </a:cubicBezTo>
                      <a:lnTo>
                        <a:pt x="3453" y="667"/>
                      </a:lnTo>
                      <a:lnTo>
                        <a:pt x="34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1" name="Google Shape;3427;p71"/>
                <p:cNvSpPr/>
                <p:nvPr/>
              </p:nvSpPr>
              <p:spPr>
                <a:xfrm>
                  <a:off x="3468578" y="3205797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cubicBezTo>
                        <a:pt x="3263" y="441"/>
                        <a:pt x="3263" y="227"/>
                        <a:pt x="32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2" name="Google Shape;3428;p71"/>
                <p:cNvSpPr/>
                <p:nvPr/>
              </p:nvSpPr>
              <p:spPr>
                <a:xfrm>
                  <a:off x="3333253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4" y="1"/>
                      </a:moveTo>
                      <a:cubicBezTo>
                        <a:pt x="13" y="215"/>
                        <a:pt x="1" y="441"/>
                        <a:pt x="1" y="667"/>
                      </a:cubicBezTo>
                      <a:lnTo>
                        <a:pt x="13" y="6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3" name="Google Shape;3429;p71"/>
                <p:cNvSpPr/>
                <p:nvPr/>
              </p:nvSpPr>
              <p:spPr>
                <a:xfrm>
                  <a:off x="3337581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lnTo>
                        <a:pt x="338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4" name="Google Shape;3430;p71"/>
                <p:cNvSpPr/>
                <p:nvPr/>
              </p:nvSpPr>
              <p:spPr>
                <a:xfrm>
                  <a:off x="3334223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2" y="667"/>
                      </a:lnTo>
                      <a:cubicBezTo>
                        <a:pt x="24" y="453"/>
                        <a:pt x="24" y="226"/>
                        <a:pt x="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5" name="Google Shape;3431;p71"/>
                <p:cNvSpPr/>
                <p:nvPr/>
              </p:nvSpPr>
              <p:spPr>
                <a:xfrm>
                  <a:off x="3335174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25" y="1"/>
                      </a:moveTo>
                      <a:cubicBezTo>
                        <a:pt x="13" y="227"/>
                        <a:pt x="1" y="453"/>
                        <a:pt x="1" y="668"/>
                      </a:cubicBezTo>
                      <a:lnTo>
                        <a:pt x="3501" y="668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6" name="Google Shape;3432;p71"/>
                <p:cNvSpPr/>
                <p:nvPr/>
              </p:nvSpPr>
              <p:spPr>
                <a:xfrm>
                  <a:off x="3336873" y="3648381"/>
                  <a:ext cx="6912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680" extrusionOk="0">
                      <a:moveTo>
                        <a:pt x="24" y="1"/>
                      </a:moveTo>
                      <a:lnTo>
                        <a:pt x="0" y="680"/>
                      </a:lnTo>
                      <a:lnTo>
                        <a:pt x="3417" y="680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7" name="Google Shape;3433;p71"/>
                <p:cNvSpPr/>
                <p:nvPr/>
              </p:nvSpPr>
              <p:spPr>
                <a:xfrm>
                  <a:off x="346857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8" name="Google Shape;3434;p71"/>
                <p:cNvSpPr/>
                <p:nvPr/>
              </p:nvSpPr>
              <p:spPr>
                <a:xfrm>
                  <a:off x="3340008" y="3205797"/>
                  <a:ext cx="6599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668" extrusionOk="0">
                      <a:moveTo>
                        <a:pt x="0" y="0"/>
                      </a:moveTo>
                      <a:cubicBezTo>
                        <a:pt x="12" y="227"/>
                        <a:pt x="12" y="441"/>
                        <a:pt x="12" y="667"/>
                      </a:cubicBezTo>
                      <a:lnTo>
                        <a:pt x="3262" y="667"/>
                      </a:lnTo>
                      <a:lnTo>
                        <a:pt x="32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9" name="Google Shape;3435;p71"/>
                <p:cNvSpPr/>
                <p:nvPr/>
              </p:nvSpPr>
              <p:spPr>
                <a:xfrm>
                  <a:off x="3468578" y="3230350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cubicBezTo>
                        <a:pt x="3239" y="453"/>
                        <a:pt x="3251" y="227"/>
                        <a:pt x="32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0" name="Google Shape;3436;p71"/>
                <p:cNvSpPr/>
                <p:nvPr/>
              </p:nvSpPr>
              <p:spPr>
                <a:xfrm>
                  <a:off x="3468578" y="3254924"/>
                  <a:ext cx="65529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3216" y="679"/>
                      </a:lnTo>
                      <a:cubicBezTo>
                        <a:pt x="3228" y="453"/>
                        <a:pt x="3228" y="226"/>
                        <a:pt x="32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1" name="Google Shape;3437;p71"/>
                <p:cNvSpPr/>
                <p:nvPr/>
              </p:nvSpPr>
              <p:spPr>
                <a:xfrm>
                  <a:off x="354298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0"/>
                      </a:moveTo>
                      <a:cubicBezTo>
                        <a:pt x="13" y="227"/>
                        <a:pt x="13" y="441"/>
                        <a:pt x="25" y="667"/>
                      </a:cubicBezTo>
                      <a:lnTo>
                        <a:pt x="49" y="66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2" name="Google Shape;3438;p71"/>
                <p:cNvSpPr/>
                <p:nvPr/>
              </p:nvSpPr>
              <p:spPr>
                <a:xfrm>
                  <a:off x="3338309" y="3599517"/>
                  <a:ext cx="67693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667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46" y="667"/>
                      </a:lnTo>
                      <a:lnTo>
                        <a:pt x="334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3" name="Google Shape;3439;p71"/>
                <p:cNvSpPr/>
                <p:nvPr/>
              </p:nvSpPr>
              <p:spPr>
                <a:xfrm>
                  <a:off x="3543957" y="3820799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3" y="227"/>
                        <a:pt x="24" y="441"/>
                        <a:pt x="36" y="668"/>
                      </a:cubicBezTo>
                      <a:lnTo>
                        <a:pt x="48" y="668"/>
                      </a:lnTo>
                      <a:cubicBezTo>
                        <a:pt x="36" y="453"/>
                        <a:pt x="24" y="227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4" name="Google Shape;3440;p71"/>
                <p:cNvSpPr/>
                <p:nvPr/>
              </p:nvSpPr>
              <p:spPr>
                <a:xfrm>
                  <a:off x="3540822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1" y="1"/>
                      </a:moveTo>
                      <a:lnTo>
                        <a:pt x="25" y="667"/>
                      </a:lnTo>
                      <a:lnTo>
                        <a:pt x="37" y="667"/>
                      </a:lnTo>
                      <a:cubicBezTo>
                        <a:pt x="25" y="441"/>
                        <a:pt x="13" y="215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5" name="Google Shape;3441;p71"/>
                <p:cNvSpPr/>
                <p:nvPr/>
              </p:nvSpPr>
              <p:spPr>
                <a:xfrm>
                  <a:off x="3545170" y="3845372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0" y="0"/>
                      </a:moveTo>
                      <a:lnTo>
                        <a:pt x="36" y="667"/>
                      </a:lnTo>
                      <a:lnTo>
                        <a:pt x="60" y="66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6" name="Google Shape;3442;p71"/>
                <p:cNvSpPr/>
                <p:nvPr/>
              </p:nvSpPr>
              <p:spPr>
                <a:xfrm>
                  <a:off x="3541793" y="3771672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0" y="1"/>
                      </a:moveTo>
                      <a:cubicBezTo>
                        <a:pt x="0" y="215"/>
                        <a:pt x="12" y="442"/>
                        <a:pt x="24" y="668"/>
                      </a:cubicBezTo>
                      <a:lnTo>
                        <a:pt x="36" y="668"/>
                      </a:lnTo>
                      <a:cubicBezTo>
                        <a:pt x="36" y="442"/>
                        <a:pt x="24" y="215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7" name="Google Shape;3443;p71"/>
                <p:cNvSpPr/>
                <p:nvPr/>
              </p:nvSpPr>
              <p:spPr>
                <a:xfrm>
                  <a:off x="333084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cubicBezTo>
                        <a:pt x="24" y="227"/>
                        <a:pt x="12" y="441"/>
                        <a:pt x="1" y="667"/>
                      </a:cubicBezTo>
                      <a:lnTo>
                        <a:pt x="24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8" name="Google Shape;3444;p71"/>
                <p:cNvSpPr/>
                <p:nvPr/>
              </p:nvSpPr>
              <p:spPr>
                <a:xfrm>
                  <a:off x="3549498" y="391929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0" y="0"/>
                      </a:moveTo>
                      <a:cubicBezTo>
                        <a:pt x="12" y="215"/>
                        <a:pt x="24" y="441"/>
                        <a:pt x="48" y="667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9" name="Google Shape;3445;p71"/>
                <p:cNvSpPr/>
                <p:nvPr/>
              </p:nvSpPr>
              <p:spPr>
                <a:xfrm>
                  <a:off x="3332302" y="3771672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24" y="1"/>
                      </a:moveTo>
                      <a:cubicBezTo>
                        <a:pt x="24" y="215"/>
                        <a:pt x="12" y="442"/>
                        <a:pt x="0" y="668"/>
                      </a:cubicBezTo>
                      <a:lnTo>
                        <a:pt x="12" y="668"/>
                      </a:lnTo>
                      <a:cubicBezTo>
                        <a:pt x="12" y="442"/>
                        <a:pt x="24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0" name="Google Shape;3446;p71"/>
                <p:cNvSpPr/>
                <p:nvPr/>
              </p:nvSpPr>
              <p:spPr>
                <a:xfrm>
                  <a:off x="3339280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3298" y="667"/>
                      </a:ln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1" name="Google Shape;3447;p71"/>
                <p:cNvSpPr/>
                <p:nvPr/>
              </p:nvSpPr>
              <p:spPr>
                <a:xfrm>
                  <a:off x="3539871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0" y="0"/>
                      </a:moveTo>
                      <a:cubicBezTo>
                        <a:pt x="0" y="226"/>
                        <a:pt x="12" y="453"/>
                        <a:pt x="24" y="667"/>
                      </a:cubicBezTo>
                      <a:lnTo>
                        <a:pt x="36" y="667"/>
                      </a:lnTo>
                      <a:cubicBezTo>
                        <a:pt x="24" y="453"/>
                        <a:pt x="12" y="226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2" name="Google Shape;3448;p71"/>
                <p:cNvSpPr/>
                <p:nvPr/>
              </p:nvSpPr>
              <p:spPr>
                <a:xfrm>
                  <a:off x="354660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2" y="227"/>
                        <a:pt x="24" y="453"/>
                        <a:pt x="36" y="667"/>
                      </a:cubicBezTo>
                      <a:lnTo>
                        <a:pt x="48" y="667"/>
                      </a:lnTo>
                      <a:cubicBezTo>
                        <a:pt x="36" y="453"/>
                        <a:pt x="24" y="227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3" name="Google Shape;3449;p71"/>
                <p:cNvSpPr/>
                <p:nvPr/>
              </p:nvSpPr>
              <p:spPr>
                <a:xfrm>
                  <a:off x="3548062" y="3894499"/>
                  <a:ext cx="97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79" extrusionOk="0">
                      <a:moveTo>
                        <a:pt x="0" y="0"/>
                      </a:moveTo>
                      <a:cubicBezTo>
                        <a:pt x="12" y="226"/>
                        <a:pt x="24" y="453"/>
                        <a:pt x="36" y="679"/>
                      </a:cubicBezTo>
                      <a:lnTo>
                        <a:pt x="48" y="67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4" name="Google Shape;3450;p71"/>
                <p:cNvSpPr/>
                <p:nvPr/>
              </p:nvSpPr>
              <p:spPr>
                <a:xfrm>
                  <a:off x="3338794" y="3574701"/>
                  <a:ext cx="6720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80" extrusionOk="0">
                      <a:moveTo>
                        <a:pt x="24" y="1"/>
                      </a:moveTo>
                      <a:cubicBezTo>
                        <a:pt x="24" y="227"/>
                        <a:pt x="12" y="453"/>
                        <a:pt x="0" y="679"/>
                      </a:cubicBezTo>
                      <a:lnTo>
                        <a:pt x="3322" y="679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5" name="Google Shape;3451;p71"/>
                <p:cNvSpPr/>
                <p:nvPr/>
              </p:nvSpPr>
              <p:spPr>
                <a:xfrm>
                  <a:off x="3468578" y="3648623"/>
                  <a:ext cx="693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430" y="668"/>
                      </a:lnTo>
                      <a:cubicBezTo>
                        <a:pt x="3430" y="441"/>
                        <a:pt x="3418" y="227"/>
                        <a:pt x="34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6" name="Google Shape;3452;p71"/>
                <p:cNvSpPr/>
                <p:nvPr/>
              </p:nvSpPr>
              <p:spPr>
                <a:xfrm>
                  <a:off x="3468578" y="3574701"/>
                  <a:ext cx="6720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323" y="667"/>
                      </a:lnTo>
                      <a:cubicBezTo>
                        <a:pt x="3323" y="453"/>
                        <a:pt x="3323" y="227"/>
                        <a:pt x="33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7" name="Google Shape;3453;p71"/>
                <p:cNvSpPr/>
                <p:nvPr/>
              </p:nvSpPr>
              <p:spPr>
                <a:xfrm>
                  <a:off x="3468578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501" y="668"/>
                      </a:lnTo>
                      <a:cubicBezTo>
                        <a:pt x="3501" y="453"/>
                        <a:pt x="3489" y="227"/>
                        <a:pt x="34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8" name="Google Shape;3454;p71"/>
                <p:cNvSpPr/>
                <p:nvPr/>
              </p:nvSpPr>
              <p:spPr>
                <a:xfrm>
                  <a:off x="3468578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cubicBezTo>
                        <a:pt x="3382" y="441"/>
                        <a:pt x="3382" y="215"/>
                        <a:pt x="3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459" name="Google Shape;3455;p71"/>
                <p:cNvGrpSpPr/>
                <p:nvPr/>
              </p:nvGrpSpPr>
              <p:grpSpPr>
                <a:xfrm>
                  <a:off x="3232593" y="4116023"/>
                  <a:ext cx="409394" cy="579406"/>
                  <a:chOff x="3232593" y="4116023"/>
                  <a:chExt cx="409394" cy="579406"/>
                </a:xfrm>
              </p:grpSpPr>
              <p:sp>
                <p:nvSpPr>
                  <p:cNvPr id="3460" name="Google Shape;3456;p71"/>
                  <p:cNvSpPr/>
                  <p:nvPr/>
                </p:nvSpPr>
                <p:spPr>
                  <a:xfrm>
                    <a:off x="3468578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002" y="668"/>
                        </a:lnTo>
                        <a:cubicBezTo>
                          <a:pt x="4990" y="453"/>
                          <a:pt x="4966" y="227"/>
                          <a:pt x="494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1" name="Google Shape;3457;p71"/>
                  <p:cNvSpPr/>
                  <p:nvPr/>
                </p:nvSpPr>
                <p:spPr>
                  <a:xfrm>
                    <a:off x="3468578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4883" y="667"/>
                        </a:lnTo>
                        <a:cubicBezTo>
                          <a:pt x="4871" y="453"/>
                          <a:pt x="4847" y="227"/>
                          <a:pt x="48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2" name="Google Shape;3458;p71"/>
                  <p:cNvSpPr/>
                  <p:nvPr/>
                </p:nvSpPr>
                <p:spPr>
                  <a:xfrm>
                    <a:off x="3468578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2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3" name="Google Shape;3459;p71"/>
                  <p:cNvSpPr/>
                  <p:nvPr/>
                </p:nvSpPr>
                <p:spPr>
                  <a:xfrm>
                    <a:off x="3468578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5121" y="679"/>
                        </a:lnTo>
                        <a:cubicBezTo>
                          <a:pt x="5097" y="453"/>
                          <a:pt x="5085" y="226"/>
                          <a:pt x="50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4" name="Google Shape;3460;p71"/>
                  <p:cNvSpPr/>
                  <p:nvPr/>
                </p:nvSpPr>
                <p:spPr>
                  <a:xfrm>
                    <a:off x="3468578" y="4263645"/>
                    <a:ext cx="11152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4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514" y="667"/>
                        </a:lnTo>
                        <a:cubicBezTo>
                          <a:pt x="5478" y="441"/>
                          <a:pt x="5454" y="227"/>
                          <a:pt x="54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5" name="Google Shape;3461;p71"/>
                  <p:cNvSpPr/>
                  <p:nvPr/>
                </p:nvSpPr>
                <p:spPr>
                  <a:xfrm>
                    <a:off x="3468578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633" y="668"/>
                        </a:lnTo>
                        <a:cubicBezTo>
                          <a:pt x="5609" y="441"/>
                          <a:pt x="5585" y="227"/>
                          <a:pt x="55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6" name="Google Shape;3462;p71"/>
                  <p:cNvSpPr/>
                  <p:nvPr/>
                </p:nvSpPr>
                <p:spPr>
                  <a:xfrm>
                    <a:off x="3468578" y="4214519"/>
                    <a:ext cx="10597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5240" y="667"/>
                        </a:lnTo>
                        <a:cubicBezTo>
                          <a:pt x="5228" y="441"/>
                          <a:pt x="5204" y="215"/>
                          <a:pt x="518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7" name="Google Shape;3463;p71"/>
                  <p:cNvSpPr/>
                  <p:nvPr/>
                </p:nvSpPr>
                <p:spPr>
                  <a:xfrm>
                    <a:off x="3468578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371" y="668"/>
                        </a:lnTo>
                        <a:cubicBezTo>
                          <a:pt x="5347" y="441"/>
                          <a:pt x="5323" y="215"/>
                          <a:pt x="529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8" name="Google Shape;3464;p71"/>
                  <p:cNvSpPr/>
                  <p:nvPr/>
                </p:nvSpPr>
                <p:spPr>
                  <a:xfrm>
                    <a:off x="3468578" y="4632549"/>
                    <a:ext cx="164025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10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8109" y="679"/>
                        </a:lnTo>
                        <a:cubicBezTo>
                          <a:pt x="8085" y="453"/>
                          <a:pt x="8038" y="239"/>
                          <a:pt x="8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9" name="Google Shape;3465;p71"/>
                  <p:cNvSpPr/>
                  <p:nvPr/>
                </p:nvSpPr>
                <p:spPr>
                  <a:xfrm>
                    <a:off x="3468578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895" y="667"/>
                        </a:lnTo>
                        <a:cubicBezTo>
                          <a:pt x="7859" y="453"/>
                          <a:pt x="7823" y="227"/>
                          <a:pt x="778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0" name="Google Shape;3466;p71"/>
                  <p:cNvSpPr/>
                  <p:nvPr/>
                </p:nvSpPr>
                <p:spPr>
                  <a:xfrm>
                    <a:off x="326630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08" y="0"/>
                        </a:moveTo>
                        <a:cubicBezTo>
                          <a:pt x="72" y="226"/>
                          <a:pt x="36" y="453"/>
                          <a:pt x="1" y="667"/>
                        </a:cubicBezTo>
                        <a:lnTo>
                          <a:pt x="6906" y="667"/>
                        </a:lnTo>
                        <a:lnTo>
                          <a:pt x="690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1" name="Google Shape;3467;p71"/>
                  <p:cNvSpPr/>
                  <p:nvPr/>
                </p:nvSpPr>
                <p:spPr>
                  <a:xfrm>
                    <a:off x="3468578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8573" y="667"/>
                        </a:lnTo>
                        <a:cubicBezTo>
                          <a:pt x="8538" y="441"/>
                          <a:pt x="8490" y="215"/>
                          <a:pt x="84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2" name="Google Shape;3468;p71"/>
                  <p:cNvSpPr/>
                  <p:nvPr/>
                </p:nvSpPr>
                <p:spPr>
                  <a:xfrm>
                    <a:off x="3468578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8335" y="679"/>
                        </a:lnTo>
                        <a:cubicBezTo>
                          <a:pt x="8300" y="453"/>
                          <a:pt x="8264" y="226"/>
                          <a:pt x="821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3" name="Google Shape;3469;p71"/>
                  <p:cNvSpPr/>
                  <p:nvPr/>
                </p:nvSpPr>
                <p:spPr>
                  <a:xfrm>
                    <a:off x="326992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96" y="1"/>
                        </a:moveTo>
                        <a:cubicBezTo>
                          <a:pt x="72" y="227"/>
                          <a:pt x="36" y="453"/>
                          <a:pt x="0" y="668"/>
                        </a:cubicBezTo>
                        <a:lnTo>
                          <a:pt x="6727" y="668"/>
                        </a:lnTo>
                        <a:lnTo>
                          <a:pt x="6727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4" name="Google Shape;3470;p71"/>
                  <p:cNvSpPr/>
                  <p:nvPr/>
                </p:nvSpPr>
                <p:spPr>
                  <a:xfrm>
                    <a:off x="3241997" y="4632792"/>
                    <a:ext cx="16400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9" h="668" extrusionOk="0">
                        <a:moveTo>
                          <a:pt x="119" y="1"/>
                        </a:moveTo>
                        <a:cubicBezTo>
                          <a:pt x="84" y="227"/>
                          <a:pt x="48" y="441"/>
                          <a:pt x="0" y="667"/>
                        </a:cubicBezTo>
                        <a:lnTo>
                          <a:pt x="8108" y="667"/>
                        </a:lnTo>
                        <a:lnTo>
                          <a:pt x="810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5" name="Google Shape;3471;p71"/>
                  <p:cNvSpPr/>
                  <p:nvPr/>
                </p:nvSpPr>
                <p:spPr>
                  <a:xfrm>
                    <a:off x="3468578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680" y="668"/>
                        </a:lnTo>
                        <a:cubicBezTo>
                          <a:pt x="7645" y="453"/>
                          <a:pt x="7609" y="227"/>
                          <a:pt x="75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6" name="Google Shape;3472;p71"/>
                  <p:cNvSpPr/>
                  <p:nvPr/>
                </p:nvSpPr>
                <p:spPr>
                  <a:xfrm>
                    <a:off x="3237406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20" y="0"/>
                        </a:moveTo>
                        <a:cubicBezTo>
                          <a:pt x="84" y="226"/>
                          <a:pt x="37" y="453"/>
                          <a:pt x="1" y="679"/>
                        </a:cubicBezTo>
                        <a:lnTo>
                          <a:pt x="8335" y="679"/>
                        </a:lnTo>
                        <a:lnTo>
                          <a:pt x="833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7" name="Google Shape;3473;p71"/>
                  <p:cNvSpPr/>
                  <p:nvPr/>
                </p:nvSpPr>
                <p:spPr>
                  <a:xfrm>
                    <a:off x="3250654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08" y="1"/>
                        </a:moveTo>
                        <a:cubicBezTo>
                          <a:pt x="72" y="227"/>
                          <a:pt x="37" y="453"/>
                          <a:pt x="1" y="668"/>
                        </a:cubicBezTo>
                        <a:lnTo>
                          <a:pt x="7680" y="668"/>
                        </a:lnTo>
                        <a:lnTo>
                          <a:pt x="76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8" name="Google Shape;3474;p71"/>
                  <p:cNvSpPr/>
                  <p:nvPr/>
                </p:nvSpPr>
                <p:spPr>
                  <a:xfrm>
                    <a:off x="3262708" y="4509500"/>
                    <a:ext cx="14329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5" h="680" extrusionOk="0">
                        <a:moveTo>
                          <a:pt x="95" y="1"/>
                        </a:moveTo>
                        <a:cubicBezTo>
                          <a:pt x="60" y="227"/>
                          <a:pt x="36" y="453"/>
                          <a:pt x="0" y="679"/>
                        </a:cubicBezTo>
                        <a:lnTo>
                          <a:pt x="7084" y="679"/>
                        </a:lnTo>
                        <a:lnTo>
                          <a:pt x="708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9" name="Google Shape;3475;p71"/>
                  <p:cNvSpPr/>
                  <p:nvPr/>
                </p:nvSpPr>
                <p:spPr>
                  <a:xfrm>
                    <a:off x="3246326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31" y="0"/>
                        </a:moveTo>
                        <a:cubicBezTo>
                          <a:pt x="84" y="227"/>
                          <a:pt x="36" y="453"/>
                          <a:pt x="0" y="667"/>
                        </a:cubicBezTo>
                        <a:lnTo>
                          <a:pt x="7894" y="667"/>
                        </a:lnTo>
                        <a:lnTo>
                          <a:pt x="789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0" name="Google Shape;3476;p71"/>
                  <p:cNvSpPr/>
                  <p:nvPr/>
                </p:nvSpPr>
                <p:spPr>
                  <a:xfrm>
                    <a:off x="327352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84" y="0"/>
                        </a:moveTo>
                        <a:cubicBezTo>
                          <a:pt x="60" y="227"/>
                          <a:pt x="25" y="453"/>
                          <a:pt x="1" y="667"/>
                        </a:cubicBezTo>
                        <a:lnTo>
                          <a:pt x="6549" y="667"/>
                        </a:lnTo>
                        <a:lnTo>
                          <a:pt x="6549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1" name="Google Shape;3477;p71"/>
                  <p:cNvSpPr/>
                  <p:nvPr/>
                </p:nvSpPr>
                <p:spPr>
                  <a:xfrm>
                    <a:off x="3258845" y="4534296"/>
                    <a:ext cx="14715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6" h="668" extrusionOk="0">
                        <a:moveTo>
                          <a:pt x="108" y="1"/>
                        </a:moveTo>
                        <a:cubicBezTo>
                          <a:pt x="72" y="215"/>
                          <a:pt x="36" y="442"/>
                          <a:pt x="1" y="668"/>
                        </a:cubicBezTo>
                        <a:lnTo>
                          <a:pt x="7275" y="668"/>
                        </a:lnTo>
                        <a:lnTo>
                          <a:pt x="72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2" name="Google Shape;3478;p71"/>
                  <p:cNvSpPr/>
                  <p:nvPr/>
                </p:nvSpPr>
                <p:spPr>
                  <a:xfrm>
                    <a:off x="3255002" y="4558870"/>
                    <a:ext cx="15100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6" h="668" extrusionOk="0">
                        <a:moveTo>
                          <a:pt x="95" y="0"/>
                        </a:moveTo>
                        <a:cubicBezTo>
                          <a:pt x="60" y="227"/>
                          <a:pt x="24" y="441"/>
                          <a:pt x="0" y="667"/>
                        </a:cubicBezTo>
                        <a:lnTo>
                          <a:pt x="7465" y="667"/>
                        </a:lnTo>
                        <a:lnTo>
                          <a:pt x="746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3" name="Google Shape;3479;p71"/>
                  <p:cNvSpPr/>
                  <p:nvPr/>
                </p:nvSpPr>
                <p:spPr>
                  <a:xfrm>
                    <a:off x="3232593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32" y="1"/>
                        </a:moveTo>
                        <a:cubicBezTo>
                          <a:pt x="84" y="215"/>
                          <a:pt x="48" y="441"/>
                          <a:pt x="1" y="667"/>
                        </a:cubicBezTo>
                        <a:lnTo>
                          <a:pt x="8573" y="667"/>
                        </a:lnTo>
                        <a:lnTo>
                          <a:pt x="857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4" name="Google Shape;3480;p71"/>
                  <p:cNvSpPr/>
                  <p:nvPr/>
                </p:nvSpPr>
                <p:spPr>
                  <a:xfrm>
                    <a:off x="3468578" y="4534296"/>
                    <a:ext cx="14764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0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299" y="668"/>
                        </a:lnTo>
                        <a:lnTo>
                          <a:pt x="71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5" name="Google Shape;3481;p71"/>
                  <p:cNvSpPr/>
                  <p:nvPr/>
                </p:nvSpPr>
                <p:spPr>
                  <a:xfrm>
                    <a:off x="3468578" y="4411247"/>
                    <a:ext cx="129582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7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407" y="668"/>
                        </a:lnTo>
                        <a:lnTo>
                          <a:pt x="629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6" name="Google Shape;3482;p71"/>
                  <p:cNvSpPr/>
                  <p:nvPr/>
                </p:nvSpPr>
                <p:spPr>
                  <a:xfrm>
                    <a:off x="3468578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228" y="667"/>
                        </a:lnTo>
                        <a:cubicBezTo>
                          <a:pt x="6204" y="441"/>
                          <a:pt x="6180" y="215"/>
                          <a:pt x="614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7" name="Google Shape;3483;p71"/>
                  <p:cNvSpPr/>
                  <p:nvPr/>
                </p:nvSpPr>
                <p:spPr>
                  <a:xfrm>
                    <a:off x="3468578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775" y="667"/>
                        </a:lnTo>
                        <a:cubicBezTo>
                          <a:pt x="5752" y="453"/>
                          <a:pt x="5728" y="226"/>
                          <a:pt x="570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8" name="Google Shape;3484;p71"/>
                  <p:cNvSpPr/>
                  <p:nvPr/>
                </p:nvSpPr>
                <p:spPr>
                  <a:xfrm>
                    <a:off x="3468578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cubicBezTo>
                          <a:pt x="5895" y="453"/>
                          <a:pt x="5871" y="227"/>
                          <a:pt x="584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9" name="Google Shape;3485;p71"/>
                  <p:cNvSpPr/>
                  <p:nvPr/>
                </p:nvSpPr>
                <p:spPr>
                  <a:xfrm>
                    <a:off x="3468578" y="4361898"/>
                    <a:ext cx="122847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4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6073" y="679"/>
                        </a:lnTo>
                        <a:cubicBezTo>
                          <a:pt x="6049" y="453"/>
                          <a:pt x="6026" y="226"/>
                          <a:pt x="59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0" name="Google Shape;3486;p71"/>
                  <p:cNvSpPr/>
                  <p:nvPr/>
                </p:nvSpPr>
                <p:spPr>
                  <a:xfrm>
                    <a:off x="3276906" y="4411247"/>
                    <a:ext cx="12909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3" h="668" extrusionOk="0">
                        <a:moveTo>
                          <a:pt x="84" y="1"/>
                        </a:moveTo>
                        <a:cubicBezTo>
                          <a:pt x="60" y="227"/>
                          <a:pt x="24" y="441"/>
                          <a:pt x="1" y="668"/>
                        </a:cubicBezTo>
                        <a:lnTo>
                          <a:pt x="6382" y="668"/>
                        </a:lnTo>
                        <a:lnTo>
                          <a:pt x="638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1" name="Google Shape;3487;p71"/>
                  <p:cNvSpPr/>
                  <p:nvPr/>
                </p:nvSpPr>
                <p:spPr>
                  <a:xfrm>
                    <a:off x="3468578" y="4509500"/>
                    <a:ext cx="14331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6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7085" y="679"/>
                        </a:lnTo>
                        <a:cubicBezTo>
                          <a:pt x="7061" y="453"/>
                          <a:pt x="7026" y="227"/>
                          <a:pt x="7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2" name="Google Shape;3488;p71"/>
                  <p:cNvSpPr/>
                  <p:nvPr/>
                </p:nvSpPr>
                <p:spPr>
                  <a:xfrm>
                    <a:off x="346857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907" y="667"/>
                        </a:lnTo>
                        <a:lnTo>
                          <a:pt x="681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3" name="Google Shape;3489;p71"/>
                  <p:cNvSpPr/>
                  <p:nvPr/>
                </p:nvSpPr>
                <p:spPr>
                  <a:xfrm>
                    <a:off x="346857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549" y="667"/>
                        </a:lnTo>
                        <a:cubicBezTo>
                          <a:pt x="6526" y="453"/>
                          <a:pt x="6502" y="227"/>
                          <a:pt x="646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4" name="Google Shape;3490;p71"/>
                  <p:cNvSpPr/>
                  <p:nvPr/>
                </p:nvSpPr>
                <p:spPr>
                  <a:xfrm>
                    <a:off x="346857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728" y="668"/>
                        </a:lnTo>
                        <a:cubicBezTo>
                          <a:pt x="6704" y="453"/>
                          <a:pt x="6668" y="227"/>
                          <a:pt x="663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5" name="Google Shape;3491;p71"/>
                  <p:cNvSpPr/>
                  <p:nvPr/>
                </p:nvSpPr>
                <p:spPr>
                  <a:xfrm>
                    <a:off x="3280041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96" y="0"/>
                        </a:moveTo>
                        <a:cubicBezTo>
                          <a:pt x="60" y="215"/>
                          <a:pt x="36" y="441"/>
                          <a:pt x="0" y="667"/>
                        </a:cubicBezTo>
                        <a:lnTo>
                          <a:pt x="6227" y="667"/>
                        </a:lnTo>
                        <a:lnTo>
                          <a:pt x="622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6" name="Google Shape;3492;p71"/>
                  <p:cNvSpPr/>
                  <p:nvPr/>
                </p:nvSpPr>
                <p:spPr>
                  <a:xfrm>
                    <a:off x="3468578" y="4558870"/>
                    <a:ext cx="15126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9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478" y="667"/>
                        </a:lnTo>
                        <a:cubicBezTo>
                          <a:pt x="7442" y="441"/>
                          <a:pt x="7407" y="227"/>
                          <a:pt x="73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7" name="Google Shape;3493;p71"/>
                  <p:cNvSpPr/>
                  <p:nvPr/>
                </p:nvSpPr>
                <p:spPr>
                  <a:xfrm>
                    <a:off x="3302430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72" y="0"/>
                        </a:moveTo>
                        <a:cubicBezTo>
                          <a:pt x="48" y="226"/>
                          <a:pt x="36" y="453"/>
                          <a:pt x="1" y="679"/>
                        </a:cubicBezTo>
                        <a:lnTo>
                          <a:pt x="5120" y="679"/>
                        </a:lnTo>
                        <a:lnTo>
                          <a:pt x="512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8" name="Google Shape;3494;p71"/>
                  <p:cNvSpPr/>
                  <p:nvPr/>
                </p:nvSpPr>
                <p:spPr>
                  <a:xfrm>
                    <a:off x="3304837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5001" y="668"/>
                        </a:lnTo>
                        <a:lnTo>
                          <a:pt x="500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9" name="Google Shape;3495;p71"/>
                  <p:cNvSpPr/>
                  <p:nvPr/>
                </p:nvSpPr>
                <p:spPr>
                  <a:xfrm>
                    <a:off x="3297374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72" y="1"/>
                        </a:moveTo>
                        <a:cubicBezTo>
                          <a:pt x="48" y="215"/>
                          <a:pt x="24" y="441"/>
                          <a:pt x="1" y="668"/>
                        </a:cubicBezTo>
                        <a:lnTo>
                          <a:pt x="5370" y="668"/>
                        </a:lnTo>
                        <a:lnTo>
                          <a:pt x="537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0" name="Google Shape;3496;p71"/>
                  <p:cNvSpPr/>
                  <p:nvPr/>
                </p:nvSpPr>
                <p:spPr>
                  <a:xfrm>
                    <a:off x="3294724" y="4263645"/>
                    <a:ext cx="11127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02" h="668" extrusionOk="0">
                        <a:moveTo>
                          <a:pt x="84" y="0"/>
                        </a:moveTo>
                        <a:cubicBezTo>
                          <a:pt x="60" y="227"/>
                          <a:pt x="36" y="441"/>
                          <a:pt x="1" y="667"/>
                        </a:cubicBezTo>
                        <a:lnTo>
                          <a:pt x="5501" y="667"/>
                        </a:lnTo>
                        <a:lnTo>
                          <a:pt x="550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1" name="Google Shape;3497;p71"/>
                  <p:cNvSpPr/>
                  <p:nvPr/>
                </p:nvSpPr>
                <p:spPr>
                  <a:xfrm>
                    <a:off x="3307243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60" y="0"/>
                        </a:moveTo>
                        <a:cubicBezTo>
                          <a:pt x="36" y="227"/>
                          <a:pt x="13" y="453"/>
                          <a:pt x="1" y="667"/>
                        </a:cubicBezTo>
                        <a:lnTo>
                          <a:pt x="4882" y="667"/>
                        </a:lnTo>
                        <a:lnTo>
                          <a:pt x="488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2" name="Google Shape;3498;p71"/>
                  <p:cNvSpPr/>
                  <p:nvPr/>
                </p:nvSpPr>
                <p:spPr>
                  <a:xfrm>
                    <a:off x="3309407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3" name="Google Shape;3499;p71"/>
                  <p:cNvSpPr/>
                  <p:nvPr/>
                </p:nvSpPr>
                <p:spPr>
                  <a:xfrm>
                    <a:off x="3300023" y="4214276"/>
                    <a:ext cx="105979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80" extrusionOk="0">
                        <a:moveTo>
                          <a:pt x="72" y="1"/>
                        </a:moveTo>
                        <a:lnTo>
                          <a:pt x="1" y="679"/>
                        </a:lnTo>
                        <a:lnTo>
                          <a:pt x="5239" y="679"/>
                        </a:lnTo>
                        <a:lnTo>
                          <a:pt x="523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4" name="Google Shape;3500;p71"/>
                  <p:cNvSpPr/>
                  <p:nvPr/>
                </p:nvSpPr>
                <p:spPr>
                  <a:xfrm>
                    <a:off x="3283176" y="4361898"/>
                    <a:ext cx="12282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3" h="679" extrusionOk="0">
                        <a:moveTo>
                          <a:pt x="95" y="0"/>
                        </a:moveTo>
                        <a:cubicBezTo>
                          <a:pt x="60" y="226"/>
                          <a:pt x="36" y="453"/>
                          <a:pt x="0" y="679"/>
                        </a:cubicBezTo>
                        <a:lnTo>
                          <a:pt x="6072" y="679"/>
                        </a:lnTo>
                        <a:lnTo>
                          <a:pt x="607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5" name="Google Shape;3501;p71"/>
                  <p:cNvSpPr/>
                  <p:nvPr/>
                </p:nvSpPr>
                <p:spPr>
                  <a:xfrm>
                    <a:off x="3289182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84" y="0"/>
                        </a:moveTo>
                        <a:cubicBezTo>
                          <a:pt x="60" y="226"/>
                          <a:pt x="25" y="453"/>
                          <a:pt x="1" y="667"/>
                        </a:cubicBezTo>
                        <a:lnTo>
                          <a:pt x="5775" y="667"/>
                        </a:lnTo>
                        <a:lnTo>
                          <a:pt x="57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6" name="Google Shape;3502;p71"/>
                  <p:cNvSpPr/>
                  <p:nvPr/>
                </p:nvSpPr>
                <p:spPr>
                  <a:xfrm>
                    <a:off x="3292075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72" y="1"/>
                        </a:moveTo>
                        <a:cubicBezTo>
                          <a:pt x="48" y="227"/>
                          <a:pt x="24" y="441"/>
                          <a:pt x="1" y="668"/>
                        </a:cubicBezTo>
                        <a:lnTo>
                          <a:pt x="5632" y="668"/>
                        </a:lnTo>
                        <a:lnTo>
                          <a:pt x="563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7" name="Google Shape;3503;p71"/>
                  <p:cNvSpPr/>
                  <p:nvPr/>
                </p:nvSpPr>
                <p:spPr>
                  <a:xfrm>
                    <a:off x="3286290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84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lnTo>
                          <a:pt x="591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08" name="Google Shape;3504;p71"/>
                <p:cNvSpPr/>
                <p:nvPr/>
              </p:nvSpPr>
              <p:spPr>
                <a:xfrm>
                  <a:off x="3468578" y="3673197"/>
                  <a:ext cx="7010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466" y="667"/>
                      </a:lnTo>
                      <a:lnTo>
                        <a:pt x="34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09" name="Google Shape;3505;p71"/>
                <p:cNvSpPr/>
                <p:nvPr/>
              </p:nvSpPr>
              <p:spPr>
                <a:xfrm>
                  <a:off x="3468578" y="3599517"/>
                  <a:ext cx="67936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59" y="667"/>
                      </a:lnTo>
                      <a:cubicBezTo>
                        <a:pt x="3359" y="441"/>
                        <a:pt x="3347" y="214"/>
                        <a:pt x="3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0" name="Google Shape;3506;p71"/>
                <p:cNvSpPr/>
                <p:nvPr/>
              </p:nvSpPr>
              <p:spPr>
                <a:xfrm>
                  <a:off x="3311349" y="4086656"/>
                  <a:ext cx="252125" cy="2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6" h="1084" extrusionOk="0">
                      <a:moveTo>
                        <a:pt x="84" y="24"/>
                      </a:moveTo>
                      <a:cubicBezTo>
                        <a:pt x="75" y="77"/>
                        <a:pt x="72" y="130"/>
                        <a:pt x="72" y="183"/>
                      </a:cubicBezTo>
                      <a:lnTo>
                        <a:pt x="72" y="183"/>
                      </a:lnTo>
                      <a:cubicBezTo>
                        <a:pt x="76" y="130"/>
                        <a:pt x="80" y="77"/>
                        <a:pt x="84" y="24"/>
                      </a:cubicBezTo>
                      <a:close/>
                      <a:moveTo>
                        <a:pt x="12383" y="0"/>
                      </a:moveTo>
                      <a:cubicBezTo>
                        <a:pt x="12383" y="84"/>
                        <a:pt x="12395" y="155"/>
                        <a:pt x="12395" y="238"/>
                      </a:cubicBezTo>
                      <a:lnTo>
                        <a:pt x="72" y="238"/>
                      </a:lnTo>
                      <a:cubicBezTo>
                        <a:pt x="72" y="220"/>
                        <a:pt x="72" y="201"/>
                        <a:pt x="72" y="183"/>
                      </a:cubicBezTo>
                      <a:lnTo>
                        <a:pt x="72" y="183"/>
                      </a:lnTo>
                      <a:cubicBezTo>
                        <a:pt x="53" y="421"/>
                        <a:pt x="31" y="661"/>
                        <a:pt x="12" y="905"/>
                      </a:cubicBezTo>
                      <a:lnTo>
                        <a:pt x="12453" y="905"/>
                      </a:lnTo>
                      <a:cubicBezTo>
                        <a:pt x="12431" y="605"/>
                        <a:pt x="12403" y="298"/>
                        <a:pt x="12383" y="0"/>
                      </a:cubicBezTo>
                      <a:close/>
                      <a:moveTo>
                        <a:pt x="12453" y="905"/>
                      </a:moveTo>
                      <a:lnTo>
                        <a:pt x="12453" y="905"/>
                      </a:lnTo>
                      <a:cubicBezTo>
                        <a:pt x="12454" y="910"/>
                        <a:pt x="12454" y="914"/>
                        <a:pt x="12454" y="919"/>
                      </a:cubicBezTo>
                      <a:lnTo>
                        <a:pt x="12454" y="919"/>
                      </a:lnTo>
                      <a:cubicBezTo>
                        <a:pt x="12454" y="914"/>
                        <a:pt x="12454" y="910"/>
                        <a:pt x="12454" y="905"/>
                      </a:cubicBezTo>
                      <a:close/>
                      <a:moveTo>
                        <a:pt x="12454" y="919"/>
                      </a:moveTo>
                      <a:lnTo>
                        <a:pt x="12454" y="919"/>
                      </a:lnTo>
                      <a:cubicBezTo>
                        <a:pt x="12455" y="941"/>
                        <a:pt x="12457" y="964"/>
                        <a:pt x="12459" y="987"/>
                      </a:cubicBezTo>
                      <a:lnTo>
                        <a:pt x="12459" y="987"/>
                      </a:lnTo>
                      <a:cubicBezTo>
                        <a:pt x="12458" y="964"/>
                        <a:pt x="12456" y="941"/>
                        <a:pt x="12454" y="919"/>
                      </a:cubicBezTo>
                      <a:close/>
                      <a:moveTo>
                        <a:pt x="12" y="905"/>
                      </a:moveTo>
                      <a:cubicBezTo>
                        <a:pt x="0" y="953"/>
                        <a:pt x="0" y="1012"/>
                        <a:pt x="0" y="1072"/>
                      </a:cubicBezTo>
                      <a:cubicBezTo>
                        <a:pt x="4" y="1016"/>
                        <a:pt x="8" y="961"/>
                        <a:pt x="12" y="905"/>
                      </a:cubicBezTo>
                      <a:close/>
                      <a:moveTo>
                        <a:pt x="12459" y="987"/>
                      </a:moveTo>
                      <a:cubicBezTo>
                        <a:pt x="12462" y="1019"/>
                        <a:pt x="12464" y="1052"/>
                        <a:pt x="12466" y="1084"/>
                      </a:cubicBezTo>
                      <a:cubicBezTo>
                        <a:pt x="12466" y="1051"/>
                        <a:pt x="12462" y="1019"/>
                        <a:pt x="12459" y="98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1" name="Google Shape;3507;p71"/>
                <p:cNvSpPr/>
                <p:nvPr/>
              </p:nvSpPr>
              <p:spPr>
                <a:xfrm>
                  <a:off x="3322655" y="3943848"/>
                  <a:ext cx="2292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668" extrusionOk="0">
                      <a:moveTo>
                        <a:pt x="48" y="1"/>
                      </a:moveTo>
                      <a:cubicBezTo>
                        <a:pt x="36" y="227"/>
                        <a:pt x="25" y="441"/>
                        <a:pt x="1" y="668"/>
                      </a:cubicBezTo>
                      <a:lnTo>
                        <a:pt x="11336" y="668"/>
                      </a:lnTo>
                      <a:lnTo>
                        <a:pt x="113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2" name="Google Shape;3508;p71"/>
                <p:cNvSpPr/>
                <p:nvPr/>
              </p:nvSpPr>
              <p:spPr>
                <a:xfrm>
                  <a:off x="3327226" y="3869925"/>
                  <a:ext cx="2201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668" extrusionOk="0">
                      <a:moveTo>
                        <a:pt x="49" y="1"/>
                      </a:moveTo>
                      <a:cubicBezTo>
                        <a:pt x="37" y="227"/>
                        <a:pt x="25" y="453"/>
                        <a:pt x="1" y="667"/>
                      </a:cubicBezTo>
                      <a:lnTo>
                        <a:pt x="10883" y="667"/>
                      </a:lnTo>
                      <a:cubicBezTo>
                        <a:pt x="10871" y="453"/>
                        <a:pt x="10859" y="227"/>
                        <a:pt x="108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3" name="Google Shape;3509;p71"/>
                <p:cNvSpPr/>
                <p:nvPr/>
              </p:nvSpPr>
              <p:spPr>
                <a:xfrm>
                  <a:off x="3334466" y="3722323"/>
                  <a:ext cx="2056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9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0168" y="667"/>
                      </a:lnTo>
                      <a:cubicBezTo>
                        <a:pt x="10156" y="453"/>
                        <a:pt x="10156" y="226"/>
                        <a:pt x="10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4" name="Google Shape;3510;p71"/>
                <p:cNvSpPr/>
                <p:nvPr/>
              </p:nvSpPr>
              <p:spPr>
                <a:xfrm>
                  <a:off x="3324354" y="3919295"/>
                  <a:ext cx="22589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9" h="668" extrusionOk="0">
                      <a:moveTo>
                        <a:pt x="48" y="0"/>
                      </a:moveTo>
                      <a:cubicBezTo>
                        <a:pt x="24" y="215"/>
                        <a:pt x="12" y="441"/>
                        <a:pt x="0" y="667"/>
                      </a:cubicBezTo>
                      <a:lnTo>
                        <a:pt x="11168" y="667"/>
                      </a:lnTo>
                      <a:cubicBezTo>
                        <a:pt x="11156" y="441"/>
                        <a:pt x="11144" y="215"/>
                        <a:pt x="11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5" name="Google Shape;3511;p71"/>
                <p:cNvSpPr/>
                <p:nvPr/>
              </p:nvSpPr>
              <p:spPr>
                <a:xfrm>
                  <a:off x="3325790" y="3894499"/>
                  <a:ext cx="22300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6" h="679" extrusionOk="0">
                      <a:moveTo>
                        <a:pt x="48" y="0"/>
                      </a:moveTo>
                      <a:lnTo>
                        <a:pt x="1" y="679"/>
                      </a:lnTo>
                      <a:lnTo>
                        <a:pt x="11026" y="679"/>
                      </a:lnTo>
                      <a:cubicBezTo>
                        <a:pt x="11014" y="453"/>
                        <a:pt x="10990" y="226"/>
                        <a:pt x="109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6" name="Google Shape;3512;p71"/>
                <p:cNvSpPr/>
                <p:nvPr/>
              </p:nvSpPr>
              <p:spPr>
                <a:xfrm>
                  <a:off x="3328682" y="3845372"/>
                  <a:ext cx="21721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68" extrusionOk="0">
                      <a:moveTo>
                        <a:pt x="36" y="0"/>
                      </a:moveTo>
                      <a:lnTo>
                        <a:pt x="0" y="667"/>
                      </a:lnTo>
                      <a:lnTo>
                        <a:pt x="10740" y="667"/>
                      </a:lnTo>
                      <a:lnTo>
                        <a:pt x="1070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7" name="Google Shape;3513;p71"/>
                <p:cNvSpPr/>
                <p:nvPr/>
              </p:nvSpPr>
              <p:spPr>
                <a:xfrm>
                  <a:off x="3333495" y="3747119"/>
                  <a:ext cx="20758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4" h="668" extrusionOk="0">
                      <a:moveTo>
                        <a:pt x="24" y="1"/>
                      </a:moveTo>
                      <a:lnTo>
                        <a:pt x="1" y="667"/>
                      </a:lnTo>
                      <a:lnTo>
                        <a:pt x="10264" y="667"/>
                      </a:lnTo>
                      <a:lnTo>
                        <a:pt x="1024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8" name="Google Shape;3514;p71"/>
                <p:cNvSpPr/>
                <p:nvPr/>
              </p:nvSpPr>
              <p:spPr>
                <a:xfrm>
                  <a:off x="3330118" y="3820799"/>
                  <a:ext cx="21458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" h="668" extrusionOk="0">
                      <a:moveTo>
                        <a:pt x="25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lnTo>
                        <a:pt x="10609" y="668"/>
                      </a:lnTo>
                      <a:cubicBezTo>
                        <a:pt x="10597" y="441"/>
                        <a:pt x="10586" y="227"/>
                        <a:pt x="105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9" name="Google Shape;3515;p71"/>
                <p:cNvSpPr/>
                <p:nvPr/>
              </p:nvSpPr>
              <p:spPr>
                <a:xfrm>
                  <a:off x="3332525" y="3771672"/>
                  <a:ext cx="2097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2" h="668" extrusionOk="0">
                      <a:moveTo>
                        <a:pt x="37" y="1"/>
                      </a:moveTo>
                      <a:cubicBezTo>
                        <a:pt x="25" y="215"/>
                        <a:pt x="13" y="442"/>
                        <a:pt x="1" y="668"/>
                      </a:cubicBezTo>
                      <a:lnTo>
                        <a:pt x="10371" y="668"/>
                      </a:lnTo>
                      <a:cubicBezTo>
                        <a:pt x="10359" y="442"/>
                        <a:pt x="10347" y="215"/>
                        <a:pt x="10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0" name="Google Shape;3516;p71"/>
                <p:cNvSpPr/>
                <p:nvPr/>
              </p:nvSpPr>
              <p:spPr>
                <a:xfrm>
                  <a:off x="3331331" y="3796246"/>
                  <a:ext cx="21216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668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10490" y="667"/>
                      </a:lnTo>
                      <a:cubicBezTo>
                        <a:pt x="10478" y="441"/>
                        <a:pt x="10466" y="227"/>
                        <a:pt x="10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1" name="Google Shape;3517;p71"/>
                <p:cNvSpPr/>
                <p:nvPr/>
              </p:nvSpPr>
              <p:spPr>
                <a:xfrm>
                  <a:off x="3313513" y="4066917"/>
                  <a:ext cx="24755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0" h="667" extrusionOk="0">
                      <a:moveTo>
                        <a:pt x="60" y="0"/>
                      </a:moveTo>
                      <a:lnTo>
                        <a:pt x="0" y="667"/>
                      </a:lnTo>
                      <a:lnTo>
                        <a:pt x="12240" y="667"/>
                      </a:lnTo>
                      <a:cubicBezTo>
                        <a:pt x="12216" y="441"/>
                        <a:pt x="12204" y="226"/>
                        <a:pt x="121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2" name="Google Shape;3518;p71"/>
                <p:cNvSpPr/>
                <p:nvPr/>
              </p:nvSpPr>
              <p:spPr>
                <a:xfrm>
                  <a:off x="3315677" y="4042101"/>
                  <a:ext cx="24346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80" extrusionOk="0">
                      <a:moveTo>
                        <a:pt x="48" y="1"/>
                      </a:moveTo>
                      <a:cubicBezTo>
                        <a:pt x="36" y="203"/>
                        <a:pt x="12" y="405"/>
                        <a:pt x="0" y="596"/>
                      </a:cubicBezTo>
                      <a:lnTo>
                        <a:pt x="0" y="656"/>
                      </a:lnTo>
                      <a:lnTo>
                        <a:pt x="7561" y="656"/>
                      </a:lnTo>
                      <a:lnTo>
                        <a:pt x="7561" y="679"/>
                      </a:lnTo>
                      <a:lnTo>
                        <a:pt x="12038" y="679"/>
                      </a:lnTo>
                      <a:lnTo>
                        <a:pt x="12038" y="632"/>
                      </a:lnTo>
                      <a:cubicBezTo>
                        <a:pt x="12038" y="620"/>
                        <a:pt x="12038" y="608"/>
                        <a:pt x="12038" y="596"/>
                      </a:cubicBezTo>
                      <a:cubicBezTo>
                        <a:pt x="12014" y="394"/>
                        <a:pt x="12002" y="203"/>
                        <a:pt x="119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3" name="Google Shape;3519;p71"/>
                <p:cNvSpPr/>
                <p:nvPr/>
              </p:nvSpPr>
              <p:spPr>
                <a:xfrm>
                  <a:off x="3319297" y="3992974"/>
                  <a:ext cx="23600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69" h="668" extrusionOk="0">
                      <a:moveTo>
                        <a:pt x="48" y="1"/>
                      </a:moveTo>
                      <a:lnTo>
                        <a:pt x="0" y="668"/>
                      </a:lnTo>
                      <a:lnTo>
                        <a:pt x="11668" y="668"/>
                      </a:lnTo>
                      <a:cubicBezTo>
                        <a:pt x="11656" y="453"/>
                        <a:pt x="11632" y="227"/>
                        <a:pt x="116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4" name="Google Shape;3520;p71"/>
                <p:cNvSpPr/>
                <p:nvPr/>
              </p:nvSpPr>
              <p:spPr>
                <a:xfrm>
                  <a:off x="3320976" y="3968421"/>
                  <a:ext cx="232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2" h="668" extrusionOk="0">
                      <a:moveTo>
                        <a:pt x="48" y="0"/>
                      </a:move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11502" y="667"/>
                      </a:lnTo>
                      <a:cubicBezTo>
                        <a:pt x="11478" y="441"/>
                        <a:pt x="11466" y="227"/>
                        <a:pt x="11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5" name="Google Shape;3521;p71"/>
                <p:cNvSpPr/>
                <p:nvPr/>
              </p:nvSpPr>
              <p:spPr>
                <a:xfrm>
                  <a:off x="3317356" y="4017548"/>
                  <a:ext cx="2398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667" extrusionOk="0">
                      <a:moveTo>
                        <a:pt x="48" y="0"/>
                      </a:moveTo>
                      <a:cubicBezTo>
                        <a:pt x="37" y="226"/>
                        <a:pt x="13" y="453"/>
                        <a:pt x="1" y="667"/>
                      </a:cubicBezTo>
                      <a:lnTo>
                        <a:pt x="11859" y="667"/>
                      </a:lnTo>
                      <a:cubicBezTo>
                        <a:pt x="11836" y="453"/>
                        <a:pt x="11824" y="226"/>
                        <a:pt x="118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26" name="Google Shape;3522;p71"/>
                <p:cNvGrpSpPr/>
                <p:nvPr/>
              </p:nvGrpSpPr>
              <p:grpSpPr>
                <a:xfrm>
                  <a:off x="3310621" y="3711240"/>
                  <a:ext cx="253581" cy="404803"/>
                  <a:chOff x="3310621" y="3711240"/>
                  <a:chExt cx="253581" cy="404803"/>
                </a:xfrm>
              </p:grpSpPr>
              <p:sp>
                <p:nvSpPr>
                  <p:cNvPr id="3527" name="Google Shape;3523;p71"/>
                  <p:cNvSpPr/>
                  <p:nvPr/>
                </p:nvSpPr>
                <p:spPr>
                  <a:xfrm>
                    <a:off x="3334709" y="3711240"/>
                    <a:ext cx="20542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7" h="549" extrusionOk="0">
                        <a:moveTo>
                          <a:pt x="24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156" y="548"/>
                        </a:lnTo>
                        <a:cubicBezTo>
                          <a:pt x="10144" y="370"/>
                          <a:pt x="10132" y="191"/>
                          <a:pt x="1013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28" name="Google Shape;3524;p71"/>
                  <p:cNvSpPr/>
                  <p:nvPr/>
                </p:nvSpPr>
                <p:spPr>
                  <a:xfrm>
                    <a:off x="3333738" y="3736036"/>
                    <a:ext cx="207104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0" h="549" extrusionOk="0">
                        <a:moveTo>
                          <a:pt x="24" y="1"/>
                        </a:moveTo>
                        <a:lnTo>
                          <a:pt x="0" y="549"/>
                        </a:lnTo>
                        <a:lnTo>
                          <a:pt x="10240" y="549"/>
                        </a:lnTo>
                        <a:cubicBezTo>
                          <a:pt x="10240" y="358"/>
                          <a:pt x="10228" y="179"/>
                          <a:pt x="1021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29" name="Google Shape;3525;p71"/>
                  <p:cNvSpPr/>
                  <p:nvPr/>
                </p:nvSpPr>
                <p:spPr>
                  <a:xfrm>
                    <a:off x="3312785" y="4080387"/>
                    <a:ext cx="249253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4" h="549" extrusionOk="0">
                        <a:moveTo>
                          <a:pt x="36" y="1"/>
                        </a:moveTo>
                        <a:cubicBezTo>
                          <a:pt x="24" y="108"/>
                          <a:pt x="24" y="227"/>
                          <a:pt x="13" y="334"/>
                        </a:cubicBezTo>
                        <a:cubicBezTo>
                          <a:pt x="13" y="406"/>
                          <a:pt x="1" y="477"/>
                          <a:pt x="1" y="548"/>
                        </a:cubicBezTo>
                        <a:lnTo>
                          <a:pt x="12324" y="548"/>
                        </a:lnTo>
                        <a:cubicBezTo>
                          <a:pt x="12324" y="465"/>
                          <a:pt x="12300" y="394"/>
                          <a:pt x="12300" y="310"/>
                        </a:cubicBezTo>
                        <a:cubicBezTo>
                          <a:pt x="12288" y="203"/>
                          <a:pt x="12288" y="108"/>
                          <a:pt x="122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0" name="Google Shape;3526;p71"/>
                  <p:cNvSpPr/>
                  <p:nvPr/>
                </p:nvSpPr>
                <p:spPr>
                  <a:xfrm>
                    <a:off x="3310621" y="4104960"/>
                    <a:ext cx="253581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38" h="548" extrusionOk="0">
                        <a:moveTo>
                          <a:pt x="48" y="0"/>
                        </a:moveTo>
                        <a:cubicBezTo>
                          <a:pt x="48" y="60"/>
                          <a:pt x="36" y="107"/>
                          <a:pt x="36" y="167"/>
                        </a:cubicBezTo>
                        <a:cubicBezTo>
                          <a:pt x="24" y="298"/>
                          <a:pt x="12" y="417"/>
                          <a:pt x="0" y="548"/>
                        </a:cubicBezTo>
                        <a:lnTo>
                          <a:pt x="12538" y="548"/>
                        </a:lnTo>
                        <a:lnTo>
                          <a:pt x="12502" y="179"/>
                        </a:lnTo>
                        <a:cubicBezTo>
                          <a:pt x="12502" y="119"/>
                          <a:pt x="12490" y="60"/>
                          <a:pt x="1249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31" name="Google Shape;3527;p71"/>
                <p:cNvSpPr/>
                <p:nvPr/>
              </p:nvSpPr>
              <p:spPr>
                <a:xfrm>
                  <a:off x="3335902" y="3194956"/>
                  <a:ext cx="203019" cy="51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5528" extrusionOk="0">
                      <a:moveTo>
                        <a:pt x="191" y="1"/>
                      </a:moveTo>
                      <a:lnTo>
                        <a:pt x="203" y="536"/>
                      </a:lnTo>
                      <a:lnTo>
                        <a:pt x="3465" y="536"/>
                      </a:lnTo>
                      <a:lnTo>
                        <a:pt x="3465" y="1215"/>
                      </a:lnTo>
                      <a:lnTo>
                        <a:pt x="215" y="1215"/>
                      </a:lnTo>
                      <a:lnTo>
                        <a:pt x="227" y="1763"/>
                      </a:lnTo>
                      <a:lnTo>
                        <a:pt x="3465" y="1763"/>
                      </a:lnTo>
                      <a:lnTo>
                        <a:pt x="3465" y="2429"/>
                      </a:lnTo>
                      <a:lnTo>
                        <a:pt x="239" y="2429"/>
                      </a:lnTo>
                      <a:lnTo>
                        <a:pt x="239" y="2977"/>
                      </a:lnTo>
                      <a:lnTo>
                        <a:pt x="3465" y="2977"/>
                      </a:lnTo>
                      <a:lnTo>
                        <a:pt x="3465" y="3644"/>
                      </a:lnTo>
                      <a:lnTo>
                        <a:pt x="251" y="3644"/>
                      </a:lnTo>
                      <a:lnTo>
                        <a:pt x="251" y="4192"/>
                      </a:lnTo>
                      <a:lnTo>
                        <a:pt x="3465" y="4192"/>
                      </a:lnTo>
                      <a:lnTo>
                        <a:pt x="3465" y="4858"/>
                      </a:lnTo>
                      <a:lnTo>
                        <a:pt x="263" y="4858"/>
                      </a:lnTo>
                      <a:lnTo>
                        <a:pt x="263" y="5406"/>
                      </a:lnTo>
                      <a:lnTo>
                        <a:pt x="3465" y="5406"/>
                      </a:lnTo>
                      <a:lnTo>
                        <a:pt x="3465" y="6073"/>
                      </a:lnTo>
                      <a:lnTo>
                        <a:pt x="263" y="6073"/>
                      </a:lnTo>
                      <a:lnTo>
                        <a:pt x="263" y="6620"/>
                      </a:lnTo>
                      <a:lnTo>
                        <a:pt x="3465" y="6620"/>
                      </a:lnTo>
                      <a:lnTo>
                        <a:pt x="3465" y="7287"/>
                      </a:lnTo>
                      <a:lnTo>
                        <a:pt x="274" y="7287"/>
                      </a:lnTo>
                      <a:lnTo>
                        <a:pt x="274" y="7835"/>
                      </a:lnTo>
                      <a:lnTo>
                        <a:pt x="3465" y="7835"/>
                      </a:lnTo>
                      <a:lnTo>
                        <a:pt x="3465" y="8514"/>
                      </a:lnTo>
                      <a:lnTo>
                        <a:pt x="274" y="8514"/>
                      </a:lnTo>
                      <a:lnTo>
                        <a:pt x="274" y="9049"/>
                      </a:lnTo>
                      <a:lnTo>
                        <a:pt x="3465" y="9049"/>
                      </a:lnTo>
                      <a:lnTo>
                        <a:pt x="3465" y="9728"/>
                      </a:lnTo>
                      <a:lnTo>
                        <a:pt x="274" y="9728"/>
                      </a:lnTo>
                      <a:lnTo>
                        <a:pt x="274" y="10276"/>
                      </a:lnTo>
                      <a:lnTo>
                        <a:pt x="3465" y="10276"/>
                      </a:lnTo>
                      <a:lnTo>
                        <a:pt x="3465" y="10942"/>
                      </a:lnTo>
                      <a:lnTo>
                        <a:pt x="263" y="10942"/>
                      </a:lnTo>
                      <a:lnTo>
                        <a:pt x="263" y="11490"/>
                      </a:lnTo>
                      <a:lnTo>
                        <a:pt x="3465" y="11490"/>
                      </a:lnTo>
                      <a:lnTo>
                        <a:pt x="3465" y="12157"/>
                      </a:lnTo>
                      <a:lnTo>
                        <a:pt x="263" y="12157"/>
                      </a:lnTo>
                      <a:lnTo>
                        <a:pt x="263" y="12705"/>
                      </a:lnTo>
                      <a:lnTo>
                        <a:pt x="3465" y="12705"/>
                      </a:lnTo>
                      <a:lnTo>
                        <a:pt x="3465" y="13371"/>
                      </a:lnTo>
                      <a:lnTo>
                        <a:pt x="251" y="13371"/>
                      </a:lnTo>
                      <a:cubicBezTo>
                        <a:pt x="251" y="13550"/>
                        <a:pt x="251" y="13740"/>
                        <a:pt x="239" y="13919"/>
                      </a:cubicBezTo>
                      <a:lnTo>
                        <a:pt x="3465" y="13919"/>
                      </a:lnTo>
                      <a:lnTo>
                        <a:pt x="3465" y="14586"/>
                      </a:lnTo>
                      <a:lnTo>
                        <a:pt x="227" y="14586"/>
                      </a:lnTo>
                      <a:lnTo>
                        <a:pt x="227" y="15133"/>
                      </a:lnTo>
                      <a:lnTo>
                        <a:pt x="3465" y="15133"/>
                      </a:lnTo>
                      <a:lnTo>
                        <a:pt x="3465" y="15800"/>
                      </a:lnTo>
                      <a:lnTo>
                        <a:pt x="215" y="15800"/>
                      </a:lnTo>
                      <a:cubicBezTo>
                        <a:pt x="215" y="15979"/>
                        <a:pt x="215" y="16169"/>
                        <a:pt x="203" y="16348"/>
                      </a:cubicBezTo>
                      <a:lnTo>
                        <a:pt x="3465" y="16348"/>
                      </a:lnTo>
                      <a:lnTo>
                        <a:pt x="3465" y="17015"/>
                      </a:lnTo>
                      <a:lnTo>
                        <a:pt x="191" y="17015"/>
                      </a:lnTo>
                      <a:lnTo>
                        <a:pt x="179" y="17562"/>
                      </a:lnTo>
                      <a:lnTo>
                        <a:pt x="3453" y="17562"/>
                      </a:lnTo>
                      <a:lnTo>
                        <a:pt x="3453" y="18229"/>
                      </a:lnTo>
                      <a:lnTo>
                        <a:pt x="167" y="18229"/>
                      </a:lnTo>
                      <a:lnTo>
                        <a:pt x="167" y="18777"/>
                      </a:lnTo>
                      <a:lnTo>
                        <a:pt x="3465" y="18777"/>
                      </a:lnTo>
                      <a:lnTo>
                        <a:pt x="3465" y="19443"/>
                      </a:lnTo>
                      <a:lnTo>
                        <a:pt x="143" y="19443"/>
                      </a:lnTo>
                      <a:cubicBezTo>
                        <a:pt x="143" y="19634"/>
                        <a:pt x="143" y="19813"/>
                        <a:pt x="132" y="19991"/>
                      </a:cubicBezTo>
                      <a:lnTo>
                        <a:pt x="3465" y="19991"/>
                      </a:lnTo>
                      <a:lnTo>
                        <a:pt x="3465" y="20658"/>
                      </a:lnTo>
                      <a:lnTo>
                        <a:pt x="120" y="20658"/>
                      </a:lnTo>
                      <a:cubicBezTo>
                        <a:pt x="120" y="20848"/>
                        <a:pt x="108" y="21027"/>
                        <a:pt x="96" y="21206"/>
                      </a:cubicBezTo>
                      <a:lnTo>
                        <a:pt x="3465" y="21206"/>
                      </a:lnTo>
                      <a:lnTo>
                        <a:pt x="3465" y="21872"/>
                      </a:lnTo>
                      <a:lnTo>
                        <a:pt x="84" y="21872"/>
                      </a:lnTo>
                      <a:cubicBezTo>
                        <a:pt x="84" y="22063"/>
                        <a:pt x="72" y="22241"/>
                        <a:pt x="72" y="22420"/>
                      </a:cubicBezTo>
                      <a:lnTo>
                        <a:pt x="3465" y="22420"/>
                      </a:lnTo>
                      <a:lnTo>
                        <a:pt x="3465" y="23099"/>
                      </a:lnTo>
                      <a:lnTo>
                        <a:pt x="48" y="23099"/>
                      </a:lnTo>
                      <a:cubicBezTo>
                        <a:pt x="48" y="23277"/>
                        <a:pt x="36" y="23456"/>
                        <a:pt x="24" y="23634"/>
                      </a:cubicBezTo>
                      <a:lnTo>
                        <a:pt x="3465" y="23634"/>
                      </a:lnTo>
                      <a:lnTo>
                        <a:pt x="3465" y="24313"/>
                      </a:lnTo>
                      <a:lnTo>
                        <a:pt x="13" y="24313"/>
                      </a:lnTo>
                      <a:lnTo>
                        <a:pt x="1" y="24861"/>
                      </a:lnTo>
                      <a:lnTo>
                        <a:pt x="3465" y="24861"/>
                      </a:lnTo>
                      <a:lnTo>
                        <a:pt x="3465" y="25528"/>
                      </a:lnTo>
                      <a:lnTo>
                        <a:pt x="6561" y="25528"/>
                      </a:lnTo>
                      <a:lnTo>
                        <a:pt x="6561" y="24861"/>
                      </a:lnTo>
                      <a:lnTo>
                        <a:pt x="10038" y="24861"/>
                      </a:lnTo>
                      <a:lnTo>
                        <a:pt x="10026" y="24313"/>
                      </a:lnTo>
                      <a:lnTo>
                        <a:pt x="6561" y="24313"/>
                      </a:lnTo>
                      <a:lnTo>
                        <a:pt x="6561" y="23646"/>
                      </a:lnTo>
                      <a:lnTo>
                        <a:pt x="10002" y="23646"/>
                      </a:lnTo>
                      <a:lnTo>
                        <a:pt x="9990" y="23099"/>
                      </a:lnTo>
                      <a:lnTo>
                        <a:pt x="6561" y="23099"/>
                      </a:lnTo>
                      <a:lnTo>
                        <a:pt x="6561" y="22420"/>
                      </a:lnTo>
                      <a:lnTo>
                        <a:pt x="9966" y="22420"/>
                      </a:lnTo>
                      <a:cubicBezTo>
                        <a:pt x="9966" y="22241"/>
                        <a:pt x="9954" y="22063"/>
                        <a:pt x="9942" y="21872"/>
                      </a:cubicBezTo>
                      <a:lnTo>
                        <a:pt x="6561" y="21872"/>
                      </a:lnTo>
                      <a:lnTo>
                        <a:pt x="6561" y="21206"/>
                      </a:lnTo>
                      <a:lnTo>
                        <a:pt x="9930" y="21206"/>
                      </a:lnTo>
                      <a:cubicBezTo>
                        <a:pt x="9930" y="21027"/>
                        <a:pt x="9919" y="20848"/>
                        <a:pt x="9919" y="20658"/>
                      </a:cubicBezTo>
                      <a:lnTo>
                        <a:pt x="6561" y="20658"/>
                      </a:lnTo>
                      <a:lnTo>
                        <a:pt x="6561" y="20003"/>
                      </a:lnTo>
                      <a:lnTo>
                        <a:pt x="9895" y="20003"/>
                      </a:lnTo>
                      <a:lnTo>
                        <a:pt x="9883" y="19455"/>
                      </a:lnTo>
                      <a:lnTo>
                        <a:pt x="6561" y="19455"/>
                      </a:lnTo>
                      <a:lnTo>
                        <a:pt x="6561" y="18777"/>
                      </a:lnTo>
                      <a:lnTo>
                        <a:pt x="9871" y="18777"/>
                      </a:lnTo>
                      <a:cubicBezTo>
                        <a:pt x="9871" y="18598"/>
                        <a:pt x="9859" y="18408"/>
                        <a:pt x="9859" y="18229"/>
                      </a:cubicBezTo>
                      <a:lnTo>
                        <a:pt x="6561" y="18229"/>
                      </a:lnTo>
                      <a:lnTo>
                        <a:pt x="6561" y="17562"/>
                      </a:lnTo>
                      <a:lnTo>
                        <a:pt x="9847" y="17562"/>
                      </a:lnTo>
                      <a:cubicBezTo>
                        <a:pt x="9847" y="17384"/>
                        <a:pt x="9847" y="17193"/>
                        <a:pt x="9835" y="17015"/>
                      </a:cubicBezTo>
                      <a:lnTo>
                        <a:pt x="6561" y="17015"/>
                      </a:lnTo>
                      <a:lnTo>
                        <a:pt x="6561" y="16348"/>
                      </a:lnTo>
                      <a:lnTo>
                        <a:pt x="9823" y="16348"/>
                      </a:lnTo>
                      <a:lnTo>
                        <a:pt x="9811" y="15800"/>
                      </a:lnTo>
                      <a:lnTo>
                        <a:pt x="6561" y="15800"/>
                      </a:lnTo>
                      <a:lnTo>
                        <a:pt x="6561" y="15133"/>
                      </a:lnTo>
                      <a:lnTo>
                        <a:pt x="9799" y="15133"/>
                      </a:lnTo>
                      <a:cubicBezTo>
                        <a:pt x="9799" y="14943"/>
                        <a:pt x="9799" y="14764"/>
                        <a:pt x="9799" y="14586"/>
                      </a:cubicBezTo>
                      <a:lnTo>
                        <a:pt x="6561" y="14586"/>
                      </a:lnTo>
                      <a:lnTo>
                        <a:pt x="6561" y="13907"/>
                      </a:lnTo>
                      <a:lnTo>
                        <a:pt x="9788" y="13907"/>
                      </a:lnTo>
                      <a:lnTo>
                        <a:pt x="9788" y="13359"/>
                      </a:lnTo>
                      <a:lnTo>
                        <a:pt x="6561" y="13359"/>
                      </a:lnTo>
                      <a:lnTo>
                        <a:pt x="6561" y="12693"/>
                      </a:lnTo>
                      <a:lnTo>
                        <a:pt x="9776" y="12693"/>
                      </a:lnTo>
                      <a:lnTo>
                        <a:pt x="9776" y="12145"/>
                      </a:lnTo>
                      <a:lnTo>
                        <a:pt x="6561" y="12145"/>
                      </a:lnTo>
                      <a:lnTo>
                        <a:pt x="6561" y="11490"/>
                      </a:lnTo>
                      <a:lnTo>
                        <a:pt x="9764" y="11490"/>
                      </a:lnTo>
                      <a:lnTo>
                        <a:pt x="9764" y="10942"/>
                      </a:lnTo>
                      <a:lnTo>
                        <a:pt x="6561" y="10942"/>
                      </a:lnTo>
                      <a:lnTo>
                        <a:pt x="6561" y="10264"/>
                      </a:lnTo>
                      <a:lnTo>
                        <a:pt x="9764" y="10264"/>
                      </a:lnTo>
                      <a:lnTo>
                        <a:pt x="9764" y="9716"/>
                      </a:lnTo>
                      <a:lnTo>
                        <a:pt x="6561" y="9716"/>
                      </a:lnTo>
                      <a:lnTo>
                        <a:pt x="6561" y="9049"/>
                      </a:lnTo>
                      <a:lnTo>
                        <a:pt x="9752" y="9049"/>
                      </a:lnTo>
                      <a:lnTo>
                        <a:pt x="9752" y="8502"/>
                      </a:lnTo>
                      <a:lnTo>
                        <a:pt x="6561" y="8502"/>
                      </a:lnTo>
                      <a:lnTo>
                        <a:pt x="6561" y="7835"/>
                      </a:lnTo>
                      <a:lnTo>
                        <a:pt x="9752" y="7835"/>
                      </a:lnTo>
                      <a:lnTo>
                        <a:pt x="9752" y="7287"/>
                      </a:lnTo>
                      <a:lnTo>
                        <a:pt x="6561" y="7287"/>
                      </a:lnTo>
                      <a:lnTo>
                        <a:pt x="6561" y="6620"/>
                      </a:lnTo>
                      <a:lnTo>
                        <a:pt x="9764" y="6620"/>
                      </a:lnTo>
                      <a:lnTo>
                        <a:pt x="9764" y="6073"/>
                      </a:lnTo>
                      <a:lnTo>
                        <a:pt x="6561" y="6073"/>
                      </a:lnTo>
                      <a:lnTo>
                        <a:pt x="6561" y="5406"/>
                      </a:lnTo>
                      <a:lnTo>
                        <a:pt x="9764" y="5406"/>
                      </a:lnTo>
                      <a:lnTo>
                        <a:pt x="9764" y="4858"/>
                      </a:lnTo>
                      <a:lnTo>
                        <a:pt x="6561" y="4858"/>
                      </a:lnTo>
                      <a:lnTo>
                        <a:pt x="6561" y="4192"/>
                      </a:lnTo>
                      <a:lnTo>
                        <a:pt x="9776" y="4192"/>
                      </a:lnTo>
                      <a:lnTo>
                        <a:pt x="9776" y="3644"/>
                      </a:lnTo>
                      <a:lnTo>
                        <a:pt x="6561" y="3644"/>
                      </a:lnTo>
                      <a:lnTo>
                        <a:pt x="6561" y="2977"/>
                      </a:lnTo>
                      <a:lnTo>
                        <a:pt x="9788" y="2977"/>
                      </a:lnTo>
                      <a:lnTo>
                        <a:pt x="9788" y="2429"/>
                      </a:lnTo>
                      <a:lnTo>
                        <a:pt x="6561" y="2429"/>
                      </a:lnTo>
                      <a:lnTo>
                        <a:pt x="6561" y="1763"/>
                      </a:lnTo>
                      <a:lnTo>
                        <a:pt x="9799" y="1763"/>
                      </a:lnTo>
                      <a:lnTo>
                        <a:pt x="9799" y="1215"/>
                      </a:lnTo>
                      <a:lnTo>
                        <a:pt x="6561" y="1215"/>
                      </a:lnTo>
                      <a:lnTo>
                        <a:pt x="6561" y="536"/>
                      </a:lnTo>
                      <a:lnTo>
                        <a:pt x="9835" y="536"/>
                      </a:lnTo>
                      <a:lnTo>
                        <a:pt x="98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32" name="Google Shape;3528;p71"/>
                <p:cNvGrpSpPr/>
                <p:nvPr/>
              </p:nvGrpSpPr>
              <p:grpSpPr>
                <a:xfrm>
                  <a:off x="3314706" y="3760609"/>
                  <a:ext cx="245410" cy="306308"/>
                  <a:chOff x="3314706" y="3760609"/>
                  <a:chExt cx="245410" cy="306308"/>
                </a:xfrm>
              </p:grpSpPr>
              <p:sp>
                <p:nvSpPr>
                  <p:cNvPr id="3533" name="Google Shape;3529;p71"/>
                  <p:cNvSpPr/>
                  <p:nvPr/>
                </p:nvSpPr>
                <p:spPr>
                  <a:xfrm>
                    <a:off x="3332767" y="3760609"/>
                    <a:ext cx="209288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8" h="548" extrusionOk="0">
                        <a:moveTo>
                          <a:pt x="25" y="0"/>
                        </a:moveTo>
                        <a:cubicBezTo>
                          <a:pt x="25" y="179"/>
                          <a:pt x="1" y="357"/>
                          <a:pt x="1" y="548"/>
                        </a:cubicBezTo>
                        <a:lnTo>
                          <a:pt x="10347" y="548"/>
                        </a:lnTo>
                        <a:lnTo>
                          <a:pt x="1032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4" name="Google Shape;3530;p71"/>
                  <p:cNvSpPr/>
                  <p:nvPr/>
                </p:nvSpPr>
                <p:spPr>
                  <a:xfrm>
                    <a:off x="3331574" y="3785162"/>
                    <a:ext cx="21167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6" h="549" extrusionOk="0">
                        <a:moveTo>
                          <a:pt x="24" y="1"/>
                        </a:moveTo>
                        <a:cubicBezTo>
                          <a:pt x="24" y="179"/>
                          <a:pt x="12" y="370"/>
                          <a:pt x="0" y="548"/>
                        </a:cubicBezTo>
                        <a:lnTo>
                          <a:pt x="10466" y="548"/>
                        </a:lnTo>
                        <a:cubicBezTo>
                          <a:pt x="10454" y="370"/>
                          <a:pt x="10442" y="179"/>
                          <a:pt x="104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5" name="Google Shape;3531;p71"/>
                  <p:cNvSpPr/>
                  <p:nvPr/>
                </p:nvSpPr>
                <p:spPr>
                  <a:xfrm>
                    <a:off x="3330360" y="3809736"/>
                    <a:ext cx="213859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74" h="548" extrusionOk="0">
                        <a:moveTo>
                          <a:pt x="25" y="0"/>
                        </a:moveTo>
                        <a:lnTo>
                          <a:pt x="1" y="548"/>
                        </a:lnTo>
                        <a:lnTo>
                          <a:pt x="10574" y="548"/>
                        </a:lnTo>
                        <a:lnTo>
                          <a:pt x="1055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6" name="Google Shape;3532;p71"/>
                  <p:cNvSpPr/>
                  <p:nvPr/>
                </p:nvSpPr>
                <p:spPr>
                  <a:xfrm>
                    <a:off x="3329167" y="3834289"/>
                    <a:ext cx="216488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4" h="549" extrusionOk="0">
                        <a:moveTo>
                          <a:pt x="36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704" y="548"/>
                        </a:lnTo>
                        <a:cubicBezTo>
                          <a:pt x="10692" y="370"/>
                          <a:pt x="10680" y="179"/>
                          <a:pt x="106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7" name="Google Shape;3533;p71"/>
                  <p:cNvSpPr/>
                  <p:nvPr/>
                </p:nvSpPr>
                <p:spPr>
                  <a:xfrm>
                    <a:off x="3327954" y="3858862"/>
                    <a:ext cx="218915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48" extrusionOk="0">
                        <a:moveTo>
                          <a:pt x="25" y="0"/>
                        </a:moveTo>
                        <a:cubicBezTo>
                          <a:pt x="13" y="191"/>
                          <a:pt x="1" y="369"/>
                          <a:pt x="1" y="548"/>
                        </a:cubicBezTo>
                        <a:lnTo>
                          <a:pt x="10823" y="548"/>
                        </a:lnTo>
                        <a:cubicBezTo>
                          <a:pt x="10812" y="369"/>
                          <a:pt x="10800" y="191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8" name="Google Shape;3534;p71"/>
                  <p:cNvSpPr/>
                  <p:nvPr/>
                </p:nvSpPr>
                <p:spPr>
                  <a:xfrm>
                    <a:off x="3326518" y="3883415"/>
                    <a:ext cx="22178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6" h="549" extrusionOk="0">
                        <a:moveTo>
                          <a:pt x="36" y="0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966" y="548"/>
                        </a:lnTo>
                        <a:lnTo>
                          <a:pt x="1093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9" name="Google Shape;3535;p71"/>
                  <p:cNvSpPr/>
                  <p:nvPr/>
                </p:nvSpPr>
                <p:spPr>
                  <a:xfrm>
                    <a:off x="3325062" y="3908211"/>
                    <a:ext cx="224942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2" h="549" extrusionOk="0">
                        <a:moveTo>
                          <a:pt x="37" y="1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1121" y="548"/>
                        </a:lnTo>
                        <a:cubicBezTo>
                          <a:pt x="11109" y="358"/>
                          <a:pt x="11097" y="179"/>
                          <a:pt x="1108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0" name="Google Shape;3536;p71"/>
                  <p:cNvSpPr/>
                  <p:nvPr/>
                </p:nvSpPr>
                <p:spPr>
                  <a:xfrm>
                    <a:off x="3323383" y="3932785"/>
                    <a:ext cx="227814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4" h="548" extrusionOk="0">
                        <a:moveTo>
                          <a:pt x="36" y="0"/>
                        </a:moveTo>
                        <a:lnTo>
                          <a:pt x="0" y="548"/>
                        </a:lnTo>
                        <a:lnTo>
                          <a:pt x="11264" y="548"/>
                        </a:lnTo>
                        <a:lnTo>
                          <a:pt x="1122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1" name="Google Shape;3537;p71"/>
                  <p:cNvSpPr/>
                  <p:nvPr/>
                </p:nvSpPr>
                <p:spPr>
                  <a:xfrm>
                    <a:off x="3321947" y="3957338"/>
                    <a:ext cx="230949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19" h="549" extrusionOk="0">
                        <a:moveTo>
                          <a:pt x="36" y="1"/>
                        </a:moveTo>
                        <a:lnTo>
                          <a:pt x="0" y="548"/>
                        </a:lnTo>
                        <a:lnTo>
                          <a:pt x="11418" y="548"/>
                        </a:lnTo>
                        <a:cubicBezTo>
                          <a:pt x="11406" y="370"/>
                          <a:pt x="11394" y="179"/>
                          <a:pt x="1138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2" name="Google Shape;3538;p71"/>
                  <p:cNvSpPr/>
                  <p:nvPr/>
                </p:nvSpPr>
                <p:spPr>
                  <a:xfrm>
                    <a:off x="3320248" y="3982154"/>
                    <a:ext cx="234327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86" h="548" extrusionOk="0">
                        <a:moveTo>
                          <a:pt x="48" y="0"/>
                        </a:moveTo>
                        <a:cubicBezTo>
                          <a:pt x="25" y="179"/>
                          <a:pt x="13" y="357"/>
                          <a:pt x="1" y="548"/>
                        </a:cubicBezTo>
                        <a:lnTo>
                          <a:pt x="11585" y="548"/>
                        </a:lnTo>
                        <a:cubicBezTo>
                          <a:pt x="11574" y="357"/>
                          <a:pt x="11562" y="179"/>
                          <a:pt x="115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3" name="Google Shape;3539;p71"/>
                  <p:cNvSpPr/>
                  <p:nvPr/>
                </p:nvSpPr>
                <p:spPr>
                  <a:xfrm>
                    <a:off x="3318327" y="4006464"/>
                    <a:ext cx="23792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4" h="549" extrusionOk="0">
                        <a:moveTo>
                          <a:pt x="48" y="1"/>
                        </a:moveTo>
                        <a:lnTo>
                          <a:pt x="0" y="548"/>
                        </a:lnTo>
                        <a:lnTo>
                          <a:pt x="11764" y="548"/>
                        </a:lnTo>
                        <a:lnTo>
                          <a:pt x="117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4" name="Google Shape;3540;p71"/>
                  <p:cNvSpPr/>
                  <p:nvPr/>
                </p:nvSpPr>
                <p:spPr>
                  <a:xfrm>
                    <a:off x="3316648" y="4031017"/>
                    <a:ext cx="24154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3" h="549" extrusionOk="0">
                        <a:moveTo>
                          <a:pt x="36" y="1"/>
                        </a:moveTo>
                        <a:lnTo>
                          <a:pt x="0" y="549"/>
                        </a:lnTo>
                        <a:lnTo>
                          <a:pt x="11942" y="549"/>
                        </a:lnTo>
                        <a:cubicBezTo>
                          <a:pt x="11930" y="370"/>
                          <a:pt x="11918" y="191"/>
                          <a:pt x="118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5" name="Google Shape;3541;p71"/>
                  <p:cNvSpPr/>
                  <p:nvPr/>
                </p:nvSpPr>
                <p:spPr>
                  <a:xfrm>
                    <a:off x="3314706" y="4055834"/>
                    <a:ext cx="245410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4" h="548" extrusionOk="0">
                        <a:moveTo>
                          <a:pt x="48" y="0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2133" y="548"/>
                        </a:lnTo>
                        <a:cubicBezTo>
                          <a:pt x="12121" y="358"/>
                          <a:pt x="12098" y="179"/>
                          <a:pt x="120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46" name="Google Shape;3542;p71"/>
              <p:cNvGrpSpPr/>
              <p:nvPr/>
            </p:nvGrpSpPr>
            <p:grpSpPr>
              <a:xfrm>
                <a:off x="890388" y="608998"/>
                <a:ext cx="154800" cy="400545"/>
                <a:chOff x="890388" y="614563"/>
                <a:chExt cx="154800" cy="400545"/>
              </a:xfrm>
            </p:grpSpPr>
            <p:sp>
              <p:nvSpPr>
                <p:cNvPr id="3547" name="Google Shape;3543;p71"/>
                <p:cNvSpPr/>
                <p:nvPr/>
              </p:nvSpPr>
              <p:spPr>
                <a:xfrm>
                  <a:off x="890388" y="904109"/>
                  <a:ext cx="154800" cy="11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48" name="Google Shape;3544;p71"/>
                <p:cNvSpPr/>
                <p:nvPr/>
              </p:nvSpPr>
              <p:spPr>
                <a:xfrm>
                  <a:off x="954375" y="614563"/>
                  <a:ext cx="26700" cy="290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3549" name="Google Shape;3545;p71"/>
            <p:cNvGrpSpPr/>
            <p:nvPr/>
          </p:nvGrpSpPr>
          <p:grpSpPr>
            <a:xfrm>
              <a:off x="5721592" y="2709839"/>
              <a:ext cx="1379364" cy="1860249"/>
              <a:chOff x="3500712" y="367419"/>
              <a:chExt cx="3380794" cy="4559433"/>
            </a:xfrm>
          </p:grpSpPr>
          <p:grpSp>
            <p:nvGrpSpPr>
              <p:cNvPr id="3550" name="Google Shape;3546;p71"/>
              <p:cNvGrpSpPr/>
              <p:nvPr/>
            </p:nvGrpSpPr>
            <p:grpSpPr>
              <a:xfrm>
                <a:off x="6113242" y="3419140"/>
                <a:ext cx="768264" cy="1357192"/>
                <a:chOff x="461029" y="2736249"/>
                <a:chExt cx="733917" cy="2078077"/>
              </a:xfrm>
            </p:grpSpPr>
            <p:sp>
              <p:nvSpPr>
                <p:cNvPr id="3551" name="Google Shape;3547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52" name="Google Shape;3548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53" name="Google Shape;3549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54" name="Google Shape;3550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3555" name="Google Shape;3551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6" name="Google Shape;3552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7" name="Google Shape;3553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8" name="Google Shape;3554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9" name="Google Shape;3555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0" name="Google Shape;3556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1" name="Google Shape;3557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2" name="Google Shape;3558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3" name="Google Shape;3559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4" name="Google Shape;3560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5" name="Google Shape;3561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6" name="Google Shape;3562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7" name="Google Shape;3563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8" name="Google Shape;3564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9" name="Google Shape;3565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0" name="Google Shape;3566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71" name="Google Shape;3567;p71"/>
              <p:cNvGrpSpPr/>
              <p:nvPr/>
            </p:nvGrpSpPr>
            <p:grpSpPr>
              <a:xfrm>
                <a:off x="3500712" y="3195284"/>
                <a:ext cx="787963" cy="1599541"/>
                <a:chOff x="2245450" y="435300"/>
                <a:chExt cx="882575" cy="2525325"/>
              </a:xfrm>
            </p:grpSpPr>
            <p:sp>
              <p:nvSpPr>
                <p:cNvPr id="3572" name="Google Shape;3568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73" name="Google Shape;3569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74" name="Google Shape;3570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75" name="Google Shape;3571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3576" name="Google Shape;3572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7" name="Google Shape;3573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8" name="Google Shape;3574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9" name="Google Shape;3575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80" name="Google Shape;3576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81" name="Google Shape;3577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82" name="Google Shape;3578;p71"/>
              <p:cNvGrpSpPr/>
              <p:nvPr/>
            </p:nvGrpSpPr>
            <p:grpSpPr>
              <a:xfrm>
                <a:off x="4222069" y="367419"/>
                <a:ext cx="1438961" cy="4559433"/>
                <a:chOff x="6286425" y="411894"/>
                <a:chExt cx="1438961" cy="4559433"/>
              </a:xfrm>
            </p:grpSpPr>
            <p:sp>
              <p:nvSpPr>
                <p:cNvPr id="3583" name="Google Shape;3579;p71"/>
                <p:cNvSpPr/>
                <p:nvPr/>
              </p:nvSpPr>
              <p:spPr>
                <a:xfrm>
                  <a:off x="6335458" y="4312296"/>
                  <a:ext cx="1340896" cy="659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1" h="12002" extrusionOk="0">
                      <a:moveTo>
                        <a:pt x="1" y="0"/>
                      </a:moveTo>
                      <a:lnTo>
                        <a:pt x="1" y="12002"/>
                      </a:lnTo>
                      <a:lnTo>
                        <a:pt x="24421" y="12002"/>
                      </a:lnTo>
                      <a:lnTo>
                        <a:pt x="244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4" name="Google Shape;3580;p71"/>
                <p:cNvSpPr/>
                <p:nvPr/>
              </p:nvSpPr>
              <p:spPr>
                <a:xfrm>
                  <a:off x="6286425" y="4783635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58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58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5" name="Google Shape;3581;p71"/>
                <p:cNvSpPr/>
                <p:nvPr/>
              </p:nvSpPr>
              <p:spPr>
                <a:xfrm>
                  <a:off x="6286425" y="4595352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6" name="Google Shape;3582;p71"/>
                <p:cNvSpPr/>
                <p:nvPr/>
              </p:nvSpPr>
              <p:spPr>
                <a:xfrm>
                  <a:off x="6286425" y="4406410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7" name="Google Shape;3583;p71"/>
                <p:cNvSpPr/>
                <p:nvPr/>
              </p:nvSpPr>
              <p:spPr>
                <a:xfrm>
                  <a:off x="6947414" y="2261447"/>
                  <a:ext cx="116404" cy="188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4291" extrusionOk="0">
                      <a:moveTo>
                        <a:pt x="0" y="1"/>
                      </a:moveTo>
                      <a:lnTo>
                        <a:pt x="0" y="34290"/>
                      </a:lnTo>
                      <a:lnTo>
                        <a:pt x="2119" y="34290"/>
                      </a:lnTo>
                      <a:lnTo>
                        <a:pt x="21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8" name="Google Shape;3584;p71"/>
                <p:cNvSpPr/>
                <p:nvPr/>
              </p:nvSpPr>
              <p:spPr>
                <a:xfrm>
                  <a:off x="6864392" y="3319213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67"/>
                        <a:pt x="0" y="382"/>
                      </a:cubicBezTo>
                      <a:cubicBezTo>
                        <a:pt x="0" y="584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84"/>
                        <a:pt x="5155" y="382"/>
                      </a:cubicBezTo>
                      <a:cubicBezTo>
                        <a:pt x="5155" y="167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9" name="Google Shape;3585;p71"/>
                <p:cNvSpPr/>
                <p:nvPr/>
              </p:nvSpPr>
              <p:spPr>
                <a:xfrm>
                  <a:off x="6864392" y="3194350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79"/>
                        <a:pt x="0" y="382"/>
                      </a:cubicBezTo>
                      <a:cubicBezTo>
                        <a:pt x="0" y="596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96"/>
                        <a:pt x="5155" y="382"/>
                      </a:cubicBezTo>
                      <a:cubicBezTo>
                        <a:pt x="5155" y="179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0" name="Google Shape;3586;p71"/>
                <p:cNvSpPr/>
                <p:nvPr/>
              </p:nvSpPr>
              <p:spPr>
                <a:xfrm>
                  <a:off x="6994470" y="411894"/>
                  <a:ext cx="22951" cy="977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802" extrusionOk="0">
                      <a:moveTo>
                        <a:pt x="195" y="1"/>
                      </a:moveTo>
                      <a:cubicBezTo>
                        <a:pt x="85" y="1"/>
                        <a:pt x="0" y="92"/>
                        <a:pt x="0" y="204"/>
                      </a:cubicBezTo>
                      <a:lnTo>
                        <a:pt x="0" y="17802"/>
                      </a:lnTo>
                      <a:lnTo>
                        <a:pt x="417" y="17802"/>
                      </a:lnTo>
                      <a:lnTo>
                        <a:pt x="417" y="204"/>
                      </a:lnTo>
                      <a:cubicBezTo>
                        <a:pt x="417" y="85"/>
                        <a:pt x="322" y="2"/>
                        <a:pt x="215" y="2"/>
                      </a:cubicBezTo>
                      <a:cubicBezTo>
                        <a:pt x="208" y="1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1" name="Google Shape;3587;p71"/>
                <p:cNvSpPr/>
                <p:nvPr/>
              </p:nvSpPr>
              <p:spPr>
                <a:xfrm>
                  <a:off x="6974868" y="1224601"/>
                  <a:ext cx="62155" cy="45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8323" extrusionOk="0">
                      <a:moveTo>
                        <a:pt x="572" y="0"/>
                      </a:moveTo>
                      <a:cubicBezTo>
                        <a:pt x="250" y="0"/>
                        <a:pt x="0" y="250"/>
                        <a:pt x="0" y="560"/>
                      </a:cubicBezTo>
                      <a:lnTo>
                        <a:pt x="0" y="8323"/>
                      </a:lnTo>
                      <a:lnTo>
                        <a:pt x="1131" y="8323"/>
                      </a:lnTo>
                      <a:lnTo>
                        <a:pt x="1131" y="560"/>
                      </a:lnTo>
                      <a:cubicBezTo>
                        <a:pt x="1131" y="250"/>
                        <a:pt x="881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2" name="Google Shape;3588;p71"/>
                <p:cNvSpPr/>
                <p:nvPr/>
              </p:nvSpPr>
              <p:spPr>
                <a:xfrm>
                  <a:off x="6851269" y="1669803"/>
                  <a:ext cx="309294" cy="145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2644" extrusionOk="0">
                      <a:moveTo>
                        <a:pt x="1" y="0"/>
                      </a:moveTo>
                      <a:lnTo>
                        <a:pt x="1" y="2644"/>
                      </a:lnTo>
                      <a:lnTo>
                        <a:pt x="5633" y="2644"/>
                      </a:lnTo>
                      <a:lnTo>
                        <a:pt x="56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3" name="Google Shape;3589;p71"/>
                <p:cNvSpPr/>
                <p:nvPr/>
              </p:nvSpPr>
              <p:spPr>
                <a:xfrm>
                  <a:off x="6816622" y="1785496"/>
                  <a:ext cx="378587" cy="15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2823" extrusionOk="0">
                      <a:moveTo>
                        <a:pt x="1" y="1"/>
                      </a:moveTo>
                      <a:lnTo>
                        <a:pt x="1" y="2823"/>
                      </a:lnTo>
                      <a:lnTo>
                        <a:pt x="6895" y="2823"/>
                      </a:lnTo>
                      <a:lnTo>
                        <a:pt x="68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4" name="Google Shape;3590;p71"/>
                <p:cNvSpPr/>
                <p:nvPr/>
              </p:nvSpPr>
              <p:spPr>
                <a:xfrm>
                  <a:off x="6741452" y="1875053"/>
                  <a:ext cx="528924" cy="48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3" h="8800" extrusionOk="0">
                      <a:moveTo>
                        <a:pt x="1" y="1"/>
                      </a:moveTo>
                      <a:lnTo>
                        <a:pt x="1" y="4073"/>
                      </a:lnTo>
                      <a:lnTo>
                        <a:pt x="1" y="4740"/>
                      </a:lnTo>
                      <a:lnTo>
                        <a:pt x="1" y="8800"/>
                      </a:lnTo>
                      <a:lnTo>
                        <a:pt x="9633" y="8800"/>
                      </a:lnTo>
                      <a:lnTo>
                        <a:pt x="9633" y="4740"/>
                      </a:lnTo>
                      <a:lnTo>
                        <a:pt x="9633" y="4073"/>
                      </a:lnTo>
                      <a:lnTo>
                        <a:pt x="963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5" name="Google Shape;3591;p71"/>
                <p:cNvSpPr/>
                <p:nvPr/>
              </p:nvSpPr>
              <p:spPr>
                <a:xfrm>
                  <a:off x="6722509" y="2284344"/>
                  <a:ext cx="56686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7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34"/>
                      </a:cubicBezTo>
                      <a:cubicBezTo>
                        <a:pt x="0" y="524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24"/>
                        <a:pt x="10323" y="334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6" name="Google Shape;3592;p71"/>
                <p:cNvSpPr/>
                <p:nvPr/>
              </p:nvSpPr>
              <p:spPr>
                <a:xfrm>
                  <a:off x="6722509" y="2209778"/>
                  <a:ext cx="566865" cy="3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80" extrusionOk="0">
                      <a:moveTo>
                        <a:pt x="334" y="1"/>
                      </a:moveTo>
                      <a:cubicBezTo>
                        <a:pt x="143" y="1"/>
                        <a:pt x="0" y="156"/>
                        <a:pt x="0" y="334"/>
                      </a:cubicBezTo>
                      <a:cubicBezTo>
                        <a:pt x="0" y="525"/>
                        <a:pt x="143" y="680"/>
                        <a:pt x="334" y="680"/>
                      </a:cubicBezTo>
                      <a:lnTo>
                        <a:pt x="9990" y="680"/>
                      </a:lnTo>
                      <a:cubicBezTo>
                        <a:pt x="10180" y="680"/>
                        <a:pt x="10323" y="525"/>
                        <a:pt x="10323" y="334"/>
                      </a:cubicBezTo>
                      <a:cubicBezTo>
                        <a:pt x="10323" y="156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7" name="Google Shape;3593;p71"/>
                <p:cNvSpPr/>
                <p:nvPr/>
              </p:nvSpPr>
              <p:spPr>
                <a:xfrm>
                  <a:off x="6722509" y="2135925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2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2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8" name="Google Shape;3594;p71"/>
                <p:cNvSpPr/>
                <p:nvPr/>
              </p:nvSpPr>
              <p:spPr>
                <a:xfrm>
                  <a:off x="6722509" y="2060755"/>
                  <a:ext cx="566865" cy="37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79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46"/>
                      </a:cubicBezTo>
                      <a:cubicBezTo>
                        <a:pt x="0" y="524"/>
                        <a:pt x="143" y="679"/>
                        <a:pt x="334" y="679"/>
                      </a:cubicBezTo>
                      <a:lnTo>
                        <a:pt x="9990" y="679"/>
                      </a:lnTo>
                      <a:cubicBezTo>
                        <a:pt x="10180" y="679"/>
                        <a:pt x="10323" y="524"/>
                        <a:pt x="10323" y="346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9" name="Google Shape;3595;p71"/>
                <p:cNvSpPr/>
                <p:nvPr/>
              </p:nvSpPr>
              <p:spPr>
                <a:xfrm>
                  <a:off x="6722509" y="1986847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4"/>
                        <a:pt x="0" y="334"/>
                      </a:cubicBezTo>
                      <a:cubicBezTo>
                        <a:pt x="0" y="513"/>
                        <a:pt x="143" y="668"/>
                        <a:pt x="334" y="668"/>
                      </a:cubicBezTo>
                      <a:lnTo>
                        <a:pt x="9990" y="668"/>
                      </a:lnTo>
                      <a:cubicBezTo>
                        <a:pt x="10180" y="668"/>
                        <a:pt x="10323" y="513"/>
                        <a:pt x="10323" y="334"/>
                      </a:cubicBezTo>
                      <a:cubicBezTo>
                        <a:pt x="10323" y="144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0" name="Google Shape;3596;p71"/>
                <p:cNvSpPr/>
                <p:nvPr/>
              </p:nvSpPr>
              <p:spPr>
                <a:xfrm>
                  <a:off x="6722509" y="1912336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3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3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1" name="Google Shape;3597;p71"/>
                <p:cNvSpPr/>
                <p:nvPr/>
              </p:nvSpPr>
              <p:spPr>
                <a:xfrm>
                  <a:off x="6766984" y="4076957"/>
                  <a:ext cx="477915" cy="235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4287" extrusionOk="0">
                      <a:moveTo>
                        <a:pt x="0" y="0"/>
                      </a:moveTo>
                      <a:lnTo>
                        <a:pt x="0" y="4286"/>
                      </a:lnTo>
                      <a:lnTo>
                        <a:pt x="8704" y="4286"/>
                      </a:lnTo>
                      <a:lnTo>
                        <a:pt x="87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2" name="Google Shape;3598;p71"/>
                <p:cNvSpPr/>
                <p:nvPr/>
              </p:nvSpPr>
              <p:spPr>
                <a:xfrm>
                  <a:off x="6749963" y="4245582"/>
                  <a:ext cx="511958" cy="32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7" extrusionOk="0">
                      <a:moveTo>
                        <a:pt x="298" y="1"/>
                      </a:moveTo>
                      <a:cubicBezTo>
                        <a:pt x="131" y="1"/>
                        <a:pt x="0" y="132"/>
                        <a:pt x="0" y="299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9"/>
                      </a:cubicBezTo>
                      <a:cubicBezTo>
                        <a:pt x="9323" y="132"/>
                        <a:pt x="9192" y="1"/>
                        <a:pt x="9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3" name="Google Shape;3599;p71"/>
                <p:cNvSpPr/>
                <p:nvPr/>
              </p:nvSpPr>
              <p:spPr>
                <a:xfrm>
                  <a:off x="6749963" y="4178923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4" name="Google Shape;3600;p71"/>
                <p:cNvSpPr/>
                <p:nvPr/>
              </p:nvSpPr>
              <p:spPr>
                <a:xfrm>
                  <a:off x="6749963" y="4111604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53"/>
                        <a:pt x="131" y="595"/>
                        <a:pt x="298" y="595"/>
                      </a:cubicBezTo>
                      <a:lnTo>
                        <a:pt x="9025" y="595"/>
                      </a:lnTo>
                      <a:cubicBezTo>
                        <a:pt x="9192" y="595"/>
                        <a:pt x="9323" y="453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3605" name="Google Shape;3601;p71"/>
              <p:cNvGrpSpPr/>
              <p:nvPr/>
            </p:nvGrpSpPr>
            <p:grpSpPr>
              <a:xfrm>
                <a:off x="4091150" y="1980705"/>
                <a:ext cx="661785" cy="2788940"/>
                <a:chOff x="-25" y="2025180"/>
                <a:chExt cx="661785" cy="2788940"/>
              </a:xfrm>
            </p:grpSpPr>
            <p:sp>
              <p:nvSpPr>
                <p:cNvPr id="3606" name="Google Shape;3602;p71"/>
                <p:cNvSpPr/>
                <p:nvPr/>
              </p:nvSpPr>
              <p:spPr>
                <a:xfrm>
                  <a:off x="40072" y="2025180"/>
                  <a:ext cx="581625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6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8145" y="92809"/>
                      </a:lnTo>
                      <a:lnTo>
                        <a:pt x="181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7" name="Google Shape;3603;p71"/>
                <p:cNvSpPr/>
                <p:nvPr/>
              </p:nvSpPr>
              <p:spPr>
                <a:xfrm>
                  <a:off x="-25" y="2025180"/>
                  <a:ext cx="40130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92810" extrusionOk="0">
                      <a:moveTo>
                        <a:pt x="1" y="0"/>
                      </a:moveTo>
                      <a:lnTo>
                        <a:pt x="1" y="92809"/>
                      </a:lnTo>
                      <a:lnTo>
                        <a:pt x="1251" y="92809"/>
                      </a:lnTo>
                      <a:lnTo>
                        <a:pt x="12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8" name="Google Shape;3604;p71"/>
                <p:cNvSpPr/>
                <p:nvPr/>
              </p:nvSpPr>
              <p:spPr>
                <a:xfrm>
                  <a:off x="621662" y="2025180"/>
                  <a:ext cx="40098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250" y="92809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609" name="Google Shape;3605;p71"/>
                <p:cNvGrpSpPr/>
                <p:nvPr/>
              </p:nvGrpSpPr>
              <p:grpSpPr>
                <a:xfrm>
                  <a:off x="87770" y="2111384"/>
                  <a:ext cx="486204" cy="2596440"/>
                  <a:chOff x="509875" y="2508475"/>
                  <a:chExt cx="379225" cy="2160100"/>
                </a:xfrm>
              </p:grpSpPr>
              <p:sp>
                <p:nvSpPr>
                  <p:cNvPr id="3610" name="Google Shape;3606;p71"/>
                  <p:cNvSpPr/>
                  <p:nvPr/>
                </p:nvSpPr>
                <p:spPr>
                  <a:xfrm>
                    <a:off x="509875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1" name="Google Shape;3607;p71"/>
                  <p:cNvSpPr/>
                  <p:nvPr/>
                </p:nvSpPr>
                <p:spPr>
                  <a:xfrm>
                    <a:off x="7161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2" name="Google Shape;3608;p71"/>
                  <p:cNvSpPr/>
                  <p:nvPr/>
                </p:nvSpPr>
                <p:spPr>
                  <a:xfrm>
                    <a:off x="6128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3" name="Google Shape;3609;p71"/>
                  <p:cNvSpPr/>
                  <p:nvPr/>
                </p:nvSpPr>
                <p:spPr>
                  <a:xfrm>
                    <a:off x="819150" y="2508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4" name="Google Shape;3610;p71"/>
                  <p:cNvSpPr/>
                  <p:nvPr/>
                </p:nvSpPr>
                <p:spPr>
                  <a:xfrm>
                    <a:off x="509875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5" name="Google Shape;3611;p71"/>
                  <p:cNvSpPr/>
                  <p:nvPr/>
                </p:nvSpPr>
                <p:spPr>
                  <a:xfrm>
                    <a:off x="7161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6" name="Google Shape;3612;p71"/>
                  <p:cNvSpPr/>
                  <p:nvPr/>
                </p:nvSpPr>
                <p:spPr>
                  <a:xfrm>
                    <a:off x="6128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7" name="Google Shape;3613;p71"/>
                  <p:cNvSpPr/>
                  <p:nvPr/>
                </p:nvSpPr>
                <p:spPr>
                  <a:xfrm>
                    <a:off x="819150" y="2607900"/>
                    <a:ext cx="69950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8" name="Google Shape;3614;p71"/>
                  <p:cNvSpPr/>
                  <p:nvPr/>
                </p:nvSpPr>
                <p:spPr>
                  <a:xfrm>
                    <a:off x="509875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9" name="Google Shape;3615;p71"/>
                  <p:cNvSpPr/>
                  <p:nvPr/>
                </p:nvSpPr>
                <p:spPr>
                  <a:xfrm>
                    <a:off x="7161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0" name="Google Shape;3616;p71"/>
                  <p:cNvSpPr/>
                  <p:nvPr/>
                </p:nvSpPr>
                <p:spPr>
                  <a:xfrm>
                    <a:off x="6128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1" name="Google Shape;3617;p71"/>
                  <p:cNvSpPr/>
                  <p:nvPr/>
                </p:nvSpPr>
                <p:spPr>
                  <a:xfrm>
                    <a:off x="819150" y="2707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2" name="Google Shape;3618;p71"/>
                  <p:cNvSpPr/>
                  <p:nvPr/>
                </p:nvSpPr>
                <p:spPr>
                  <a:xfrm>
                    <a:off x="509875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3" name="Google Shape;3619;p71"/>
                  <p:cNvSpPr/>
                  <p:nvPr/>
                </p:nvSpPr>
                <p:spPr>
                  <a:xfrm>
                    <a:off x="7161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4" name="Google Shape;3620;p71"/>
                  <p:cNvSpPr/>
                  <p:nvPr/>
                </p:nvSpPr>
                <p:spPr>
                  <a:xfrm>
                    <a:off x="6128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5" name="Google Shape;3621;p71"/>
                  <p:cNvSpPr/>
                  <p:nvPr/>
                </p:nvSpPr>
                <p:spPr>
                  <a:xfrm>
                    <a:off x="819150" y="28070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6" name="Google Shape;3622;p71"/>
                  <p:cNvSpPr/>
                  <p:nvPr/>
                </p:nvSpPr>
                <p:spPr>
                  <a:xfrm>
                    <a:off x="509875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7" name="Google Shape;3623;p71"/>
                  <p:cNvSpPr/>
                  <p:nvPr/>
                </p:nvSpPr>
                <p:spPr>
                  <a:xfrm>
                    <a:off x="7161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8" name="Google Shape;3624;p71"/>
                  <p:cNvSpPr/>
                  <p:nvPr/>
                </p:nvSpPr>
                <p:spPr>
                  <a:xfrm>
                    <a:off x="6128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9" name="Google Shape;3625;p71"/>
                  <p:cNvSpPr/>
                  <p:nvPr/>
                </p:nvSpPr>
                <p:spPr>
                  <a:xfrm>
                    <a:off x="819150" y="29067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0" name="Google Shape;3626;p71"/>
                  <p:cNvSpPr/>
                  <p:nvPr/>
                </p:nvSpPr>
                <p:spPr>
                  <a:xfrm>
                    <a:off x="509875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1" name="Google Shape;3627;p71"/>
                  <p:cNvSpPr/>
                  <p:nvPr/>
                </p:nvSpPr>
                <p:spPr>
                  <a:xfrm>
                    <a:off x="7161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2" name="Google Shape;3628;p71"/>
                  <p:cNvSpPr/>
                  <p:nvPr/>
                </p:nvSpPr>
                <p:spPr>
                  <a:xfrm>
                    <a:off x="6128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3" name="Google Shape;3629;p71"/>
                  <p:cNvSpPr/>
                  <p:nvPr/>
                </p:nvSpPr>
                <p:spPr>
                  <a:xfrm>
                    <a:off x="819150" y="30061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4" name="Google Shape;3630;p71"/>
                  <p:cNvSpPr/>
                  <p:nvPr/>
                </p:nvSpPr>
                <p:spPr>
                  <a:xfrm>
                    <a:off x="509875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5" name="Google Shape;3631;p71"/>
                  <p:cNvSpPr/>
                  <p:nvPr/>
                </p:nvSpPr>
                <p:spPr>
                  <a:xfrm>
                    <a:off x="7161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6" name="Google Shape;3632;p71"/>
                  <p:cNvSpPr/>
                  <p:nvPr/>
                </p:nvSpPr>
                <p:spPr>
                  <a:xfrm>
                    <a:off x="6128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7" name="Google Shape;3633;p71"/>
                  <p:cNvSpPr/>
                  <p:nvPr/>
                </p:nvSpPr>
                <p:spPr>
                  <a:xfrm>
                    <a:off x="819150" y="31055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8" name="Google Shape;3634;p71"/>
                  <p:cNvSpPr/>
                  <p:nvPr/>
                </p:nvSpPr>
                <p:spPr>
                  <a:xfrm>
                    <a:off x="509875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9" name="Google Shape;3635;p71"/>
                  <p:cNvSpPr/>
                  <p:nvPr/>
                </p:nvSpPr>
                <p:spPr>
                  <a:xfrm>
                    <a:off x="7161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0" name="Google Shape;3636;p71"/>
                  <p:cNvSpPr/>
                  <p:nvPr/>
                </p:nvSpPr>
                <p:spPr>
                  <a:xfrm>
                    <a:off x="6128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1" name="Google Shape;3637;p71"/>
                  <p:cNvSpPr/>
                  <p:nvPr/>
                </p:nvSpPr>
                <p:spPr>
                  <a:xfrm>
                    <a:off x="819150" y="32052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2" name="Google Shape;3638;p71"/>
                  <p:cNvSpPr/>
                  <p:nvPr/>
                </p:nvSpPr>
                <p:spPr>
                  <a:xfrm>
                    <a:off x="509875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3" name="Google Shape;3639;p71"/>
                  <p:cNvSpPr/>
                  <p:nvPr/>
                </p:nvSpPr>
                <p:spPr>
                  <a:xfrm>
                    <a:off x="7161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4" name="Google Shape;3640;p71"/>
                  <p:cNvSpPr/>
                  <p:nvPr/>
                </p:nvSpPr>
                <p:spPr>
                  <a:xfrm>
                    <a:off x="6128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5" name="Google Shape;3641;p71"/>
                  <p:cNvSpPr/>
                  <p:nvPr/>
                </p:nvSpPr>
                <p:spPr>
                  <a:xfrm>
                    <a:off x="819150" y="33047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6" name="Google Shape;3642;p71"/>
                  <p:cNvSpPr/>
                  <p:nvPr/>
                </p:nvSpPr>
                <p:spPr>
                  <a:xfrm>
                    <a:off x="509875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7" name="Google Shape;3643;p71"/>
                  <p:cNvSpPr/>
                  <p:nvPr/>
                </p:nvSpPr>
                <p:spPr>
                  <a:xfrm>
                    <a:off x="7161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8" name="Google Shape;3644;p71"/>
                  <p:cNvSpPr/>
                  <p:nvPr/>
                </p:nvSpPr>
                <p:spPr>
                  <a:xfrm>
                    <a:off x="6128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9" name="Google Shape;3645;p71"/>
                  <p:cNvSpPr/>
                  <p:nvPr/>
                </p:nvSpPr>
                <p:spPr>
                  <a:xfrm>
                    <a:off x="819150" y="3404125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0" name="Google Shape;3646;p71"/>
                  <p:cNvSpPr/>
                  <p:nvPr/>
                </p:nvSpPr>
                <p:spPr>
                  <a:xfrm>
                    <a:off x="509875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1" name="Google Shape;3647;p71"/>
                  <p:cNvSpPr/>
                  <p:nvPr/>
                </p:nvSpPr>
                <p:spPr>
                  <a:xfrm>
                    <a:off x="7161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2" name="Google Shape;3648;p71"/>
                  <p:cNvSpPr/>
                  <p:nvPr/>
                </p:nvSpPr>
                <p:spPr>
                  <a:xfrm>
                    <a:off x="6128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3" name="Google Shape;3649;p71"/>
                  <p:cNvSpPr/>
                  <p:nvPr/>
                </p:nvSpPr>
                <p:spPr>
                  <a:xfrm>
                    <a:off x="819150" y="35038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4" name="Google Shape;3650;p71"/>
                  <p:cNvSpPr/>
                  <p:nvPr/>
                </p:nvSpPr>
                <p:spPr>
                  <a:xfrm>
                    <a:off x="509875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5" name="Google Shape;3651;p71"/>
                  <p:cNvSpPr/>
                  <p:nvPr/>
                </p:nvSpPr>
                <p:spPr>
                  <a:xfrm>
                    <a:off x="7161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6" name="Google Shape;3652;p71"/>
                  <p:cNvSpPr/>
                  <p:nvPr/>
                </p:nvSpPr>
                <p:spPr>
                  <a:xfrm>
                    <a:off x="6128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7" name="Google Shape;3653;p71"/>
                  <p:cNvSpPr/>
                  <p:nvPr/>
                </p:nvSpPr>
                <p:spPr>
                  <a:xfrm>
                    <a:off x="819150" y="36032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8" name="Google Shape;3654;p71"/>
                  <p:cNvSpPr/>
                  <p:nvPr/>
                </p:nvSpPr>
                <p:spPr>
                  <a:xfrm>
                    <a:off x="509875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9" name="Google Shape;3655;p71"/>
                  <p:cNvSpPr/>
                  <p:nvPr/>
                </p:nvSpPr>
                <p:spPr>
                  <a:xfrm>
                    <a:off x="7161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0" name="Google Shape;3656;p71"/>
                  <p:cNvSpPr/>
                  <p:nvPr/>
                </p:nvSpPr>
                <p:spPr>
                  <a:xfrm>
                    <a:off x="6128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1" name="Google Shape;3657;p71"/>
                  <p:cNvSpPr/>
                  <p:nvPr/>
                </p:nvSpPr>
                <p:spPr>
                  <a:xfrm>
                    <a:off x="819150" y="37029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2" name="Google Shape;3658;p71"/>
                  <p:cNvSpPr/>
                  <p:nvPr/>
                </p:nvSpPr>
                <p:spPr>
                  <a:xfrm>
                    <a:off x="509875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3" name="Google Shape;3659;p71"/>
                  <p:cNvSpPr/>
                  <p:nvPr/>
                </p:nvSpPr>
                <p:spPr>
                  <a:xfrm>
                    <a:off x="7161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4" name="Google Shape;3660;p71"/>
                  <p:cNvSpPr/>
                  <p:nvPr/>
                </p:nvSpPr>
                <p:spPr>
                  <a:xfrm>
                    <a:off x="6128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5" name="Google Shape;3661;p71"/>
                  <p:cNvSpPr/>
                  <p:nvPr/>
                </p:nvSpPr>
                <p:spPr>
                  <a:xfrm>
                    <a:off x="819150" y="38023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6" name="Google Shape;3662;p71"/>
                  <p:cNvSpPr/>
                  <p:nvPr/>
                </p:nvSpPr>
                <p:spPr>
                  <a:xfrm>
                    <a:off x="509875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7" name="Google Shape;3663;p71"/>
                  <p:cNvSpPr/>
                  <p:nvPr/>
                </p:nvSpPr>
                <p:spPr>
                  <a:xfrm>
                    <a:off x="7161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8" name="Google Shape;3664;p71"/>
                  <p:cNvSpPr/>
                  <p:nvPr/>
                </p:nvSpPr>
                <p:spPr>
                  <a:xfrm>
                    <a:off x="6128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9" name="Google Shape;3665;p71"/>
                  <p:cNvSpPr/>
                  <p:nvPr/>
                </p:nvSpPr>
                <p:spPr>
                  <a:xfrm>
                    <a:off x="819150" y="39018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0" name="Google Shape;3666;p71"/>
                  <p:cNvSpPr/>
                  <p:nvPr/>
                </p:nvSpPr>
                <p:spPr>
                  <a:xfrm>
                    <a:off x="509875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1" name="Google Shape;3667;p71"/>
                  <p:cNvSpPr/>
                  <p:nvPr/>
                </p:nvSpPr>
                <p:spPr>
                  <a:xfrm>
                    <a:off x="7161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2" name="Google Shape;3668;p71"/>
                  <p:cNvSpPr/>
                  <p:nvPr/>
                </p:nvSpPr>
                <p:spPr>
                  <a:xfrm>
                    <a:off x="6128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3" name="Google Shape;3669;p71"/>
                  <p:cNvSpPr/>
                  <p:nvPr/>
                </p:nvSpPr>
                <p:spPr>
                  <a:xfrm>
                    <a:off x="819150" y="40015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4" name="Google Shape;3670;p71"/>
                  <p:cNvSpPr/>
                  <p:nvPr/>
                </p:nvSpPr>
                <p:spPr>
                  <a:xfrm>
                    <a:off x="509875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5" name="Google Shape;3671;p71"/>
                  <p:cNvSpPr/>
                  <p:nvPr/>
                </p:nvSpPr>
                <p:spPr>
                  <a:xfrm>
                    <a:off x="7161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6" name="Google Shape;3672;p71"/>
                  <p:cNvSpPr/>
                  <p:nvPr/>
                </p:nvSpPr>
                <p:spPr>
                  <a:xfrm>
                    <a:off x="6128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7" name="Google Shape;3673;p71"/>
                  <p:cNvSpPr/>
                  <p:nvPr/>
                </p:nvSpPr>
                <p:spPr>
                  <a:xfrm>
                    <a:off x="819150" y="41009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8" name="Google Shape;3674;p71"/>
                  <p:cNvSpPr/>
                  <p:nvPr/>
                </p:nvSpPr>
                <p:spPr>
                  <a:xfrm>
                    <a:off x="509875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9" name="Google Shape;3675;p71"/>
                  <p:cNvSpPr/>
                  <p:nvPr/>
                </p:nvSpPr>
                <p:spPr>
                  <a:xfrm>
                    <a:off x="7161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0" name="Google Shape;3676;p71"/>
                  <p:cNvSpPr/>
                  <p:nvPr/>
                </p:nvSpPr>
                <p:spPr>
                  <a:xfrm>
                    <a:off x="6128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1" name="Google Shape;3677;p71"/>
                  <p:cNvSpPr/>
                  <p:nvPr/>
                </p:nvSpPr>
                <p:spPr>
                  <a:xfrm>
                    <a:off x="819150" y="42003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2" name="Google Shape;3678;p71"/>
                  <p:cNvSpPr/>
                  <p:nvPr/>
                </p:nvSpPr>
                <p:spPr>
                  <a:xfrm>
                    <a:off x="509875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3" name="Google Shape;3679;p71"/>
                  <p:cNvSpPr/>
                  <p:nvPr/>
                </p:nvSpPr>
                <p:spPr>
                  <a:xfrm>
                    <a:off x="7161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4" name="Google Shape;3680;p71"/>
                  <p:cNvSpPr/>
                  <p:nvPr/>
                </p:nvSpPr>
                <p:spPr>
                  <a:xfrm>
                    <a:off x="6128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5" name="Google Shape;3681;p71"/>
                  <p:cNvSpPr/>
                  <p:nvPr/>
                </p:nvSpPr>
                <p:spPr>
                  <a:xfrm>
                    <a:off x="819150" y="4300075"/>
                    <a:ext cx="69950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6" name="Google Shape;3682;p71"/>
                  <p:cNvSpPr/>
                  <p:nvPr/>
                </p:nvSpPr>
                <p:spPr>
                  <a:xfrm>
                    <a:off x="509875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7" name="Google Shape;3683;p71"/>
                  <p:cNvSpPr/>
                  <p:nvPr/>
                </p:nvSpPr>
                <p:spPr>
                  <a:xfrm>
                    <a:off x="7161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8" name="Google Shape;3684;p71"/>
                  <p:cNvSpPr/>
                  <p:nvPr/>
                </p:nvSpPr>
                <p:spPr>
                  <a:xfrm>
                    <a:off x="6128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9" name="Google Shape;3685;p71"/>
                  <p:cNvSpPr/>
                  <p:nvPr/>
                </p:nvSpPr>
                <p:spPr>
                  <a:xfrm>
                    <a:off x="819150" y="4399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0" name="Google Shape;3686;p71"/>
                  <p:cNvSpPr/>
                  <p:nvPr/>
                </p:nvSpPr>
                <p:spPr>
                  <a:xfrm>
                    <a:off x="509875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1" name="Google Shape;3687;p71"/>
                  <p:cNvSpPr/>
                  <p:nvPr/>
                </p:nvSpPr>
                <p:spPr>
                  <a:xfrm>
                    <a:off x="7161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2" name="Google Shape;3688;p71"/>
                  <p:cNvSpPr/>
                  <p:nvPr/>
                </p:nvSpPr>
                <p:spPr>
                  <a:xfrm>
                    <a:off x="6128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3" name="Google Shape;3689;p71"/>
                  <p:cNvSpPr/>
                  <p:nvPr/>
                </p:nvSpPr>
                <p:spPr>
                  <a:xfrm>
                    <a:off x="819150" y="4498900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4" name="Google Shape;3690;p71"/>
                  <p:cNvSpPr/>
                  <p:nvPr/>
                </p:nvSpPr>
                <p:spPr>
                  <a:xfrm>
                    <a:off x="509875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5" name="Google Shape;3691;p71"/>
                  <p:cNvSpPr/>
                  <p:nvPr/>
                </p:nvSpPr>
                <p:spPr>
                  <a:xfrm>
                    <a:off x="7161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6" name="Google Shape;3692;p71"/>
                  <p:cNvSpPr/>
                  <p:nvPr/>
                </p:nvSpPr>
                <p:spPr>
                  <a:xfrm>
                    <a:off x="6128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7" name="Google Shape;3693;p71"/>
                  <p:cNvSpPr/>
                  <p:nvPr/>
                </p:nvSpPr>
                <p:spPr>
                  <a:xfrm>
                    <a:off x="819150" y="4598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698" name="Google Shape;3694;p71"/>
              <p:cNvGrpSpPr/>
              <p:nvPr/>
            </p:nvGrpSpPr>
            <p:grpSpPr>
              <a:xfrm>
                <a:off x="5140070" y="1734224"/>
                <a:ext cx="1259611" cy="3035693"/>
                <a:chOff x="2245450" y="435300"/>
                <a:chExt cx="882575" cy="2525325"/>
              </a:xfrm>
            </p:grpSpPr>
            <p:sp>
              <p:nvSpPr>
                <p:cNvPr id="3699" name="Google Shape;3695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00" name="Google Shape;3696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01" name="Google Shape;3697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702" name="Google Shape;3698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3703" name="Google Shape;3699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4" name="Google Shape;3700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5" name="Google Shape;3701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6" name="Google Shape;3702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7" name="Google Shape;3703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8" name="Google Shape;3704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709" name="Google Shape;3705;p71"/>
              <p:cNvGrpSpPr/>
              <p:nvPr/>
            </p:nvGrpSpPr>
            <p:grpSpPr>
              <a:xfrm>
                <a:off x="4568607" y="2864064"/>
                <a:ext cx="852004" cy="1905596"/>
                <a:chOff x="461029" y="2736249"/>
                <a:chExt cx="733917" cy="2078077"/>
              </a:xfrm>
            </p:grpSpPr>
            <p:sp>
              <p:nvSpPr>
                <p:cNvPr id="3710" name="Google Shape;3706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11" name="Google Shape;3707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12" name="Google Shape;3708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713" name="Google Shape;3709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3714" name="Google Shape;3710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5" name="Google Shape;3711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6" name="Google Shape;3712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7" name="Google Shape;3713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8" name="Google Shape;3714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9" name="Google Shape;3715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0" name="Google Shape;3716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1" name="Google Shape;3717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2" name="Google Shape;3718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3" name="Google Shape;3719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4" name="Google Shape;3720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5" name="Google Shape;3721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6" name="Google Shape;3722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7" name="Google Shape;3723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8" name="Google Shape;3724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9" name="Google Shape;3725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</p:grpSp>
        <p:grpSp>
          <p:nvGrpSpPr>
            <p:cNvPr id="3730" name="Google Shape;3726;p71"/>
            <p:cNvGrpSpPr/>
            <p:nvPr/>
          </p:nvGrpSpPr>
          <p:grpSpPr>
            <a:xfrm>
              <a:off x="-350" y="4737555"/>
              <a:ext cx="9144000" cy="462078"/>
              <a:chOff x="-350" y="4536900"/>
              <a:chExt cx="9144000" cy="607118"/>
            </a:xfrm>
          </p:grpSpPr>
          <p:sp>
            <p:nvSpPr>
              <p:cNvPr id="3731" name="Google Shape;3727;p71"/>
              <p:cNvSpPr/>
              <p:nvPr/>
            </p:nvSpPr>
            <p:spPr>
              <a:xfrm>
                <a:off x="-350" y="4536900"/>
                <a:ext cx="424622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2" name="Google Shape;3728;p71"/>
              <p:cNvSpPr/>
              <p:nvPr/>
            </p:nvSpPr>
            <p:spPr>
              <a:xfrm flipH="1">
                <a:off x="4240409" y="4536925"/>
                <a:ext cx="490324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733" name="Google Shape;3729;p71"/>
            <p:cNvSpPr/>
            <p:nvPr/>
          </p:nvSpPr>
          <p:spPr>
            <a:xfrm flipH="1">
              <a:off x="7363794" y="1641099"/>
              <a:ext cx="2836285" cy="2836285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34" name="Google Shape;3730;p71"/>
            <p:cNvSpPr/>
            <p:nvPr/>
          </p:nvSpPr>
          <p:spPr>
            <a:xfrm flipH="1">
              <a:off x="9444231" y="3172607"/>
              <a:ext cx="882090" cy="1286419"/>
            </a:xfrm>
            <a:custGeom>
              <a:avLst/>
              <a:gdLst/>
              <a:ahLst/>
              <a:cxnLst/>
              <a:rect l="l" t="t" r="r" b="b"/>
              <a:pathLst>
                <a:path w="38494" h="56151" extrusionOk="0">
                  <a:moveTo>
                    <a:pt x="37255" y="12598"/>
                  </a:moveTo>
                  <a:cubicBezTo>
                    <a:pt x="36029" y="12705"/>
                    <a:pt x="34279" y="11586"/>
                    <a:pt x="32755" y="10788"/>
                  </a:cubicBezTo>
                  <a:cubicBezTo>
                    <a:pt x="31219" y="9978"/>
                    <a:pt x="30385" y="9073"/>
                    <a:pt x="29159" y="7561"/>
                  </a:cubicBezTo>
                  <a:cubicBezTo>
                    <a:pt x="27933" y="6049"/>
                    <a:pt x="25063" y="6954"/>
                    <a:pt x="22706" y="6645"/>
                  </a:cubicBezTo>
                  <a:cubicBezTo>
                    <a:pt x="20348" y="6347"/>
                    <a:pt x="19932" y="4930"/>
                    <a:pt x="17372" y="4537"/>
                  </a:cubicBezTo>
                  <a:cubicBezTo>
                    <a:pt x="14800" y="4132"/>
                    <a:pt x="15110" y="2620"/>
                    <a:pt x="14491" y="1608"/>
                  </a:cubicBezTo>
                  <a:cubicBezTo>
                    <a:pt x="13883" y="596"/>
                    <a:pt x="11312" y="1"/>
                    <a:pt x="9264" y="299"/>
                  </a:cubicBezTo>
                  <a:cubicBezTo>
                    <a:pt x="7216" y="596"/>
                    <a:pt x="7883" y="2739"/>
                    <a:pt x="5251" y="3108"/>
                  </a:cubicBezTo>
                  <a:cubicBezTo>
                    <a:pt x="2620" y="3478"/>
                    <a:pt x="1" y="4037"/>
                    <a:pt x="1" y="4037"/>
                  </a:cubicBezTo>
                  <a:lnTo>
                    <a:pt x="1" y="56151"/>
                  </a:lnTo>
                  <a:cubicBezTo>
                    <a:pt x="32076" y="49507"/>
                    <a:pt x="38494" y="12502"/>
                    <a:pt x="37255" y="12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3735" name="Google Shape;3731;p71"/>
            <p:cNvGrpSpPr/>
            <p:nvPr/>
          </p:nvGrpSpPr>
          <p:grpSpPr>
            <a:xfrm flipH="1">
              <a:off x="7113157" y="2658532"/>
              <a:ext cx="1911888" cy="801424"/>
              <a:chOff x="1855275" y="1547350"/>
              <a:chExt cx="154800" cy="64900"/>
            </a:xfrm>
          </p:grpSpPr>
          <p:sp>
            <p:nvSpPr>
              <p:cNvPr id="3736" name="Google Shape;3732;p7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7" name="Google Shape;3733;p7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8" name="Google Shape;3734;p7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9" name="Google Shape;3735;p7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40" name="Google Shape;3736;p7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741" name="Google Shape;3737;p71"/>
            <p:cNvSpPr/>
            <p:nvPr/>
          </p:nvSpPr>
          <p:spPr>
            <a:xfrm flipH="1">
              <a:off x="5858675" y="2820168"/>
              <a:ext cx="4475827" cy="2499137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2" name="Google Shape;3738;p71"/>
            <p:cNvSpPr/>
            <p:nvPr/>
          </p:nvSpPr>
          <p:spPr>
            <a:xfrm flipH="1">
              <a:off x="6238635" y="3329740"/>
              <a:ext cx="2390287" cy="1330613"/>
            </a:xfrm>
            <a:custGeom>
              <a:avLst/>
              <a:gdLst/>
              <a:ahLst/>
              <a:cxnLst/>
              <a:rect l="l" t="t" r="r" b="b"/>
              <a:pathLst>
                <a:path w="104311" h="58080" extrusionOk="0">
                  <a:moveTo>
                    <a:pt x="0" y="4906"/>
                  </a:moveTo>
                  <a:cubicBezTo>
                    <a:pt x="0" y="4906"/>
                    <a:pt x="1310" y="8133"/>
                    <a:pt x="5989" y="11538"/>
                  </a:cubicBezTo>
                  <a:cubicBezTo>
                    <a:pt x="10668" y="14943"/>
                    <a:pt x="12395" y="20789"/>
                    <a:pt x="15562" y="23480"/>
                  </a:cubicBezTo>
                  <a:cubicBezTo>
                    <a:pt x="18741" y="26171"/>
                    <a:pt x="21372" y="29933"/>
                    <a:pt x="19122" y="32267"/>
                  </a:cubicBezTo>
                  <a:cubicBezTo>
                    <a:pt x="16872" y="34589"/>
                    <a:pt x="15383" y="34410"/>
                    <a:pt x="15193" y="39256"/>
                  </a:cubicBezTo>
                  <a:cubicBezTo>
                    <a:pt x="15002" y="44102"/>
                    <a:pt x="15193" y="46971"/>
                    <a:pt x="11823" y="45530"/>
                  </a:cubicBezTo>
                  <a:cubicBezTo>
                    <a:pt x="8454" y="44102"/>
                    <a:pt x="4906" y="50186"/>
                    <a:pt x="5834" y="50186"/>
                  </a:cubicBezTo>
                  <a:cubicBezTo>
                    <a:pt x="6775" y="50186"/>
                    <a:pt x="9954" y="46780"/>
                    <a:pt x="12383" y="48400"/>
                  </a:cubicBezTo>
                  <a:cubicBezTo>
                    <a:pt x="14812" y="50019"/>
                    <a:pt x="18741" y="50186"/>
                    <a:pt x="19955" y="46792"/>
                  </a:cubicBezTo>
                  <a:cubicBezTo>
                    <a:pt x="21182" y="43387"/>
                    <a:pt x="25861" y="46614"/>
                    <a:pt x="27921" y="43030"/>
                  </a:cubicBezTo>
                  <a:cubicBezTo>
                    <a:pt x="29968" y="39446"/>
                    <a:pt x="38208" y="46078"/>
                    <a:pt x="36338" y="48578"/>
                  </a:cubicBezTo>
                  <a:cubicBezTo>
                    <a:pt x="34469" y="51079"/>
                    <a:pt x="29052" y="52876"/>
                    <a:pt x="31099" y="54305"/>
                  </a:cubicBezTo>
                  <a:cubicBezTo>
                    <a:pt x="33147" y="55746"/>
                    <a:pt x="35957" y="50007"/>
                    <a:pt x="38589" y="51448"/>
                  </a:cubicBezTo>
                  <a:cubicBezTo>
                    <a:pt x="41208" y="52876"/>
                    <a:pt x="50745" y="55496"/>
                    <a:pt x="56924" y="54543"/>
                  </a:cubicBezTo>
                  <a:cubicBezTo>
                    <a:pt x="63092" y="53591"/>
                    <a:pt x="68521" y="58080"/>
                    <a:pt x="69831" y="56103"/>
                  </a:cubicBezTo>
                  <a:cubicBezTo>
                    <a:pt x="71140" y="54127"/>
                    <a:pt x="60853" y="53591"/>
                    <a:pt x="62722" y="50721"/>
                  </a:cubicBezTo>
                  <a:cubicBezTo>
                    <a:pt x="64592" y="47864"/>
                    <a:pt x="70581" y="48578"/>
                    <a:pt x="73009" y="50721"/>
                  </a:cubicBezTo>
                  <a:cubicBezTo>
                    <a:pt x="75450" y="52876"/>
                    <a:pt x="83118" y="56639"/>
                    <a:pt x="86856" y="53591"/>
                  </a:cubicBezTo>
                  <a:cubicBezTo>
                    <a:pt x="90595" y="50543"/>
                    <a:pt x="101954" y="50721"/>
                    <a:pt x="103132" y="45530"/>
                  </a:cubicBezTo>
                  <a:cubicBezTo>
                    <a:pt x="104311" y="40327"/>
                    <a:pt x="94893" y="37458"/>
                    <a:pt x="94524" y="36386"/>
                  </a:cubicBezTo>
                  <a:cubicBezTo>
                    <a:pt x="94143" y="35315"/>
                    <a:pt x="96024" y="34767"/>
                    <a:pt x="87976" y="31005"/>
                  </a:cubicBezTo>
                  <a:cubicBezTo>
                    <a:pt x="80308" y="25814"/>
                    <a:pt x="82927" y="20611"/>
                    <a:pt x="77308" y="20789"/>
                  </a:cubicBezTo>
                  <a:cubicBezTo>
                    <a:pt x="71700" y="20980"/>
                    <a:pt x="67390" y="22051"/>
                    <a:pt x="62901" y="18467"/>
                  </a:cubicBezTo>
                  <a:cubicBezTo>
                    <a:pt x="58412" y="14872"/>
                    <a:pt x="53543" y="13788"/>
                    <a:pt x="50364" y="10562"/>
                  </a:cubicBezTo>
                  <a:cubicBezTo>
                    <a:pt x="47185" y="7347"/>
                    <a:pt x="43815" y="2692"/>
                    <a:pt x="41577" y="3406"/>
                  </a:cubicBezTo>
                  <a:cubicBezTo>
                    <a:pt x="39327" y="4120"/>
                    <a:pt x="38017" y="1430"/>
                    <a:pt x="35588" y="715"/>
                  </a:cubicBezTo>
                  <a:cubicBezTo>
                    <a:pt x="33159" y="1"/>
                    <a:pt x="29968" y="2870"/>
                    <a:pt x="29968" y="2870"/>
                  </a:cubicBezTo>
                  <a:cubicBezTo>
                    <a:pt x="29968" y="2870"/>
                    <a:pt x="34731" y="6514"/>
                    <a:pt x="36969" y="9562"/>
                  </a:cubicBezTo>
                  <a:cubicBezTo>
                    <a:pt x="39196" y="12598"/>
                    <a:pt x="40684" y="19896"/>
                    <a:pt x="40684" y="19896"/>
                  </a:cubicBezTo>
                  <a:cubicBezTo>
                    <a:pt x="40684" y="19896"/>
                    <a:pt x="37791" y="17586"/>
                    <a:pt x="33862" y="14717"/>
                  </a:cubicBezTo>
                  <a:cubicBezTo>
                    <a:pt x="29933" y="11848"/>
                    <a:pt x="21503" y="13872"/>
                    <a:pt x="15895" y="12252"/>
                  </a:cubicBezTo>
                  <a:cubicBezTo>
                    <a:pt x="10287" y="10645"/>
                    <a:pt x="9549" y="7776"/>
                    <a:pt x="0" y="49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3" name="Google Shape;3739;p71"/>
            <p:cNvSpPr/>
            <p:nvPr/>
          </p:nvSpPr>
          <p:spPr>
            <a:xfrm flipH="1">
              <a:off x="5932013" y="4392350"/>
              <a:ext cx="4402487" cy="763915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4" name="Google Shape;3740;p71"/>
            <p:cNvSpPr/>
            <p:nvPr/>
          </p:nvSpPr>
          <p:spPr>
            <a:xfrm>
              <a:off x="0" y="4392354"/>
              <a:ext cx="5937290" cy="757248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745" name="Google Shape;3741;p71"/>
          <p:cNvGrpSpPr/>
          <p:nvPr/>
        </p:nvGrpSpPr>
        <p:grpSpPr>
          <a:xfrm flipH="1">
            <a:off x="8423049" y="1917945"/>
            <a:ext cx="1443015" cy="604939"/>
            <a:chOff x="1855275" y="1547350"/>
            <a:chExt cx="154800" cy="64900"/>
          </a:xfrm>
        </p:grpSpPr>
        <p:sp>
          <p:nvSpPr>
            <p:cNvPr id="3746" name="Google Shape;3742;p71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7" name="Google Shape;3743;p71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8" name="Google Shape;3744;p71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9" name="Google Shape;3745;p71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50" name="Google Shape;3746;p71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114" y="1443309"/>
            <a:ext cx="2638793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" name="Google Shape;1802;p45"/>
          <p:cNvGrpSpPr/>
          <p:nvPr/>
        </p:nvGrpSpPr>
        <p:grpSpPr>
          <a:xfrm>
            <a:off x="7868494" y="3020933"/>
            <a:ext cx="2036202" cy="1643200"/>
            <a:chOff x="7048175" y="3773750"/>
            <a:chExt cx="1264015" cy="1020051"/>
          </a:xfrm>
        </p:grpSpPr>
        <p:sp>
          <p:nvSpPr>
            <p:cNvPr id="1803" name="Google Shape;1803;p45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806" name="Google Shape;1806;p45"/>
          <p:cNvGrpSpPr/>
          <p:nvPr/>
        </p:nvGrpSpPr>
        <p:grpSpPr>
          <a:xfrm>
            <a:off x="6899838" y="3970175"/>
            <a:ext cx="535800" cy="790575"/>
            <a:chOff x="4917188" y="4160225"/>
            <a:chExt cx="535800" cy="790575"/>
          </a:xfrm>
        </p:grpSpPr>
        <p:sp>
          <p:nvSpPr>
            <p:cNvPr id="1807" name="Google Shape;1807;p45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" name="가로 글상자 2052"/>
          <p:cNvSpPr txBox="1"/>
          <p:nvPr/>
        </p:nvSpPr>
        <p:spPr>
          <a:xfrm>
            <a:off x="2762250" y="80355"/>
            <a:ext cx="287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4800" b="1" dirty="0" smtClean="0">
                <a:latin typeface="한컴 윤고딕 240"/>
                <a:ea typeface="한컴 윤고딕 240"/>
              </a:rPr>
              <a:t>개선 방안</a:t>
            </a:r>
            <a:endParaRPr lang="ko-KR" altLang="en-US" sz="4800" b="1" dirty="0">
              <a:latin typeface="한컴 윤고딕 240"/>
              <a:ea typeface="한컴 윤고딕 24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90600" y="1016000"/>
            <a:ext cx="3206750" cy="1231900"/>
          </a:xfrm>
          <a:prstGeom prst="rect">
            <a:avLst/>
          </a:prstGeom>
          <a:solidFill>
            <a:srgbClr val="F8ECCC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사용자의 성별</a:t>
            </a:r>
            <a:r>
              <a:rPr lang="en-US" altLang="ko-KR" dirty="0" smtClean="0">
                <a:solidFill>
                  <a:srgbClr val="002060"/>
                </a:solidFill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</a:rPr>
              <a:t>나이</a:t>
            </a:r>
            <a:r>
              <a:rPr lang="en-US" altLang="ko-KR" dirty="0" smtClean="0">
                <a:solidFill>
                  <a:srgbClr val="002060"/>
                </a:solidFill>
              </a:rPr>
              <a:t>, MBTI, </a:t>
            </a:r>
            <a:r>
              <a:rPr lang="ko-KR" altLang="en-US" dirty="0" smtClean="0">
                <a:solidFill>
                  <a:srgbClr val="002060"/>
                </a:solidFill>
              </a:rPr>
              <a:t>선호 여행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종류 등 사용자들의 정보를 받아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더욱 더 세세한 여행 계획을 지원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51188" y="1000927"/>
            <a:ext cx="3206750" cy="1231900"/>
          </a:xfrm>
          <a:prstGeom prst="rect">
            <a:avLst/>
          </a:prstGeom>
          <a:solidFill>
            <a:srgbClr val="F8ECCC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여행지의 위치 뿐만이 아니라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경로도 나타날 수 있게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API</a:t>
            </a:r>
            <a:r>
              <a:rPr lang="ko-KR" altLang="en-US" dirty="0" smtClean="0">
                <a:solidFill>
                  <a:srgbClr val="002060"/>
                </a:solidFill>
              </a:rPr>
              <a:t>를 활용하여 경로 지원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0600" y="2668355"/>
            <a:ext cx="3206750" cy="1231900"/>
          </a:xfrm>
          <a:prstGeom prst="rect">
            <a:avLst/>
          </a:prstGeom>
          <a:solidFill>
            <a:srgbClr val="F8ECCC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02060"/>
                </a:solidFill>
              </a:rPr>
              <a:t>북마크</a:t>
            </a:r>
            <a:r>
              <a:rPr lang="ko-KR" altLang="en-US" dirty="0" smtClean="0">
                <a:solidFill>
                  <a:srgbClr val="002060"/>
                </a:solidFill>
              </a:rPr>
              <a:t> 시스템을 통해 원하는 계획을</a:t>
            </a:r>
            <a:r>
              <a:rPr lang="en-US" altLang="ko-KR" dirty="0" smtClean="0">
                <a:solidFill>
                  <a:srgbClr val="002060"/>
                </a:solidFill>
              </a:rPr>
              <a:t/>
            </a:r>
            <a:br>
              <a:rPr lang="en-US" altLang="ko-KR" dirty="0" smtClean="0">
                <a:solidFill>
                  <a:srgbClr val="002060"/>
                </a:solidFill>
              </a:rPr>
            </a:br>
            <a:r>
              <a:rPr lang="ko-KR" altLang="en-US" dirty="0" smtClean="0">
                <a:solidFill>
                  <a:srgbClr val="002060"/>
                </a:solidFill>
              </a:rPr>
              <a:t>내 정보에서 확인할 수 있도록 지원 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51188" y="2709207"/>
            <a:ext cx="3206750" cy="1231900"/>
          </a:xfrm>
          <a:prstGeom prst="rect">
            <a:avLst/>
          </a:prstGeom>
          <a:solidFill>
            <a:srgbClr val="F8ECCC"/>
          </a:soli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후기 시스템을 생성하여 </a:t>
            </a:r>
            <a:r>
              <a:rPr lang="ko-KR" altLang="en-US" dirty="0" err="1" smtClean="0">
                <a:solidFill>
                  <a:srgbClr val="002060"/>
                </a:solidFill>
              </a:rPr>
              <a:t>여행지마다</a:t>
            </a:r>
            <a:r>
              <a:rPr lang="ko-KR" altLang="en-US" dirty="0" smtClean="0">
                <a:solidFill>
                  <a:srgbClr val="002060"/>
                </a:solidFill>
              </a:rPr>
              <a:t> 평점을 매길 수 있도록 지원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32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1" name="Google Shape;3331;p69"/>
          <p:cNvGrpSpPr/>
          <p:nvPr/>
        </p:nvGrpSpPr>
        <p:grpSpPr>
          <a:xfrm>
            <a:off x="2961056" y="872929"/>
            <a:ext cx="6069835" cy="3627408"/>
            <a:chOff x="4025611" y="1280589"/>
            <a:chExt cx="4206507" cy="2945557"/>
          </a:xfrm>
        </p:grpSpPr>
        <p:sp>
          <p:nvSpPr>
            <p:cNvPr id="3332" name="Google Shape;3332;p69"/>
            <p:cNvSpPr/>
            <p:nvPr/>
          </p:nvSpPr>
          <p:spPr>
            <a:xfrm>
              <a:off x="5648696" y="3708871"/>
              <a:ext cx="1097544" cy="517261"/>
            </a:xfrm>
            <a:custGeom>
              <a:avLst/>
              <a:gdLst/>
              <a:ahLst/>
              <a:cxnLst/>
              <a:rect l="l" t="t" r="r" b="b"/>
              <a:pathLst>
                <a:path w="40455" h="19066" extrusionOk="0">
                  <a:moveTo>
                    <a:pt x="4340" y="0"/>
                  </a:moveTo>
                  <a:lnTo>
                    <a:pt x="3472" y="3803"/>
                  </a:lnTo>
                  <a:lnTo>
                    <a:pt x="1" y="19066"/>
                  </a:lnTo>
                  <a:lnTo>
                    <a:pt x="40454" y="19066"/>
                  </a:lnTo>
                  <a:lnTo>
                    <a:pt x="36983" y="3803"/>
                  </a:lnTo>
                  <a:lnTo>
                    <a:pt x="361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3" name="Google Shape;3333;p69"/>
            <p:cNvSpPr/>
            <p:nvPr/>
          </p:nvSpPr>
          <p:spPr>
            <a:xfrm>
              <a:off x="5742894" y="3708871"/>
              <a:ext cx="909181" cy="103203"/>
            </a:xfrm>
            <a:custGeom>
              <a:avLst/>
              <a:gdLst/>
              <a:ahLst/>
              <a:cxnLst/>
              <a:rect l="l" t="t" r="r" b="b"/>
              <a:pathLst>
                <a:path w="33512" h="3804" extrusionOk="0">
                  <a:moveTo>
                    <a:pt x="868" y="0"/>
                  </a:moveTo>
                  <a:lnTo>
                    <a:pt x="0" y="3803"/>
                  </a:lnTo>
                  <a:lnTo>
                    <a:pt x="33511" y="3803"/>
                  </a:lnTo>
                  <a:lnTo>
                    <a:pt x="32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4" name="Google Shape;3334;p69"/>
            <p:cNvSpPr/>
            <p:nvPr/>
          </p:nvSpPr>
          <p:spPr>
            <a:xfrm>
              <a:off x="5346104" y="4078641"/>
              <a:ext cx="1702001" cy="147506"/>
            </a:xfrm>
            <a:custGeom>
              <a:avLst/>
              <a:gdLst/>
              <a:ahLst/>
              <a:cxnLst/>
              <a:rect l="l" t="t" r="r" b="b"/>
              <a:pathLst>
                <a:path w="62735" h="5437" extrusionOk="0">
                  <a:moveTo>
                    <a:pt x="2093" y="0"/>
                  </a:moveTo>
                  <a:cubicBezTo>
                    <a:pt x="945" y="0"/>
                    <a:pt x="1" y="945"/>
                    <a:pt x="1" y="2093"/>
                  </a:cubicBezTo>
                  <a:lnTo>
                    <a:pt x="1" y="3344"/>
                  </a:lnTo>
                  <a:cubicBezTo>
                    <a:pt x="1" y="4492"/>
                    <a:pt x="945" y="5437"/>
                    <a:pt x="2093" y="5437"/>
                  </a:cubicBezTo>
                  <a:lnTo>
                    <a:pt x="60642" y="5437"/>
                  </a:lnTo>
                  <a:cubicBezTo>
                    <a:pt x="61816" y="5437"/>
                    <a:pt x="62735" y="4492"/>
                    <a:pt x="62735" y="3344"/>
                  </a:cubicBezTo>
                  <a:lnTo>
                    <a:pt x="62735" y="2093"/>
                  </a:lnTo>
                  <a:cubicBezTo>
                    <a:pt x="62735" y="945"/>
                    <a:pt x="61816" y="0"/>
                    <a:pt x="60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5" name="Google Shape;3335;p69"/>
            <p:cNvSpPr/>
            <p:nvPr/>
          </p:nvSpPr>
          <p:spPr>
            <a:xfrm>
              <a:off x="5346104" y="4078641"/>
              <a:ext cx="1702001" cy="115655"/>
            </a:xfrm>
            <a:custGeom>
              <a:avLst/>
              <a:gdLst/>
              <a:ahLst/>
              <a:cxnLst/>
              <a:rect l="l" t="t" r="r" b="b"/>
              <a:pathLst>
                <a:path w="62735" h="4263" extrusionOk="0">
                  <a:moveTo>
                    <a:pt x="2093" y="0"/>
                  </a:moveTo>
                  <a:cubicBezTo>
                    <a:pt x="945" y="0"/>
                    <a:pt x="1" y="945"/>
                    <a:pt x="1" y="2093"/>
                  </a:cubicBezTo>
                  <a:lnTo>
                    <a:pt x="1" y="2170"/>
                  </a:lnTo>
                  <a:cubicBezTo>
                    <a:pt x="1" y="3318"/>
                    <a:pt x="945" y="4262"/>
                    <a:pt x="2093" y="4262"/>
                  </a:cubicBezTo>
                  <a:lnTo>
                    <a:pt x="60642" y="4262"/>
                  </a:lnTo>
                  <a:cubicBezTo>
                    <a:pt x="61816" y="4262"/>
                    <a:pt x="62735" y="3318"/>
                    <a:pt x="62735" y="2170"/>
                  </a:cubicBezTo>
                  <a:lnTo>
                    <a:pt x="62735" y="2093"/>
                  </a:lnTo>
                  <a:cubicBezTo>
                    <a:pt x="62735" y="945"/>
                    <a:pt x="61816" y="0"/>
                    <a:pt x="60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6" name="Google Shape;3336;p69"/>
            <p:cNvSpPr/>
            <p:nvPr/>
          </p:nvSpPr>
          <p:spPr>
            <a:xfrm>
              <a:off x="4025611" y="1280589"/>
              <a:ext cx="4206507" cy="2474039"/>
            </a:xfrm>
            <a:custGeom>
              <a:avLst/>
              <a:gdLst/>
              <a:ahLst/>
              <a:cxnLst/>
              <a:rect l="l" t="t" r="r" b="b"/>
              <a:pathLst>
                <a:path w="155050" h="91192" extrusionOk="0">
                  <a:moveTo>
                    <a:pt x="149026" y="3675"/>
                  </a:moveTo>
                  <a:cubicBezTo>
                    <a:pt x="150864" y="3675"/>
                    <a:pt x="152370" y="5181"/>
                    <a:pt x="152370" y="7044"/>
                  </a:cubicBezTo>
                  <a:lnTo>
                    <a:pt x="152370" y="73173"/>
                  </a:lnTo>
                  <a:cubicBezTo>
                    <a:pt x="152370" y="75011"/>
                    <a:pt x="150864" y="76516"/>
                    <a:pt x="149026" y="76516"/>
                  </a:cubicBezTo>
                  <a:lnTo>
                    <a:pt x="6024" y="76516"/>
                  </a:lnTo>
                  <a:cubicBezTo>
                    <a:pt x="4186" y="76516"/>
                    <a:pt x="2680" y="75011"/>
                    <a:pt x="2680" y="73173"/>
                  </a:cubicBezTo>
                  <a:lnTo>
                    <a:pt x="2680" y="7044"/>
                  </a:lnTo>
                  <a:cubicBezTo>
                    <a:pt x="2680" y="5181"/>
                    <a:pt x="4186" y="3675"/>
                    <a:pt x="6024" y="3675"/>
                  </a:cubicBezTo>
                  <a:close/>
                  <a:moveTo>
                    <a:pt x="5258" y="0"/>
                  </a:moveTo>
                  <a:cubicBezTo>
                    <a:pt x="2374" y="0"/>
                    <a:pt x="1" y="2374"/>
                    <a:pt x="1" y="5283"/>
                  </a:cubicBezTo>
                  <a:lnTo>
                    <a:pt x="1" y="85934"/>
                  </a:lnTo>
                  <a:cubicBezTo>
                    <a:pt x="1" y="88844"/>
                    <a:pt x="2374" y="91192"/>
                    <a:pt x="5258" y="91192"/>
                  </a:cubicBezTo>
                  <a:lnTo>
                    <a:pt x="149792" y="91192"/>
                  </a:lnTo>
                  <a:cubicBezTo>
                    <a:pt x="152702" y="91192"/>
                    <a:pt x="155050" y="88844"/>
                    <a:pt x="155050" y="85934"/>
                  </a:cubicBezTo>
                  <a:lnTo>
                    <a:pt x="155050" y="5283"/>
                  </a:lnTo>
                  <a:cubicBezTo>
                    <a:pt x="155050" y="2374"/>
                    <a:pt x="152702" y="26"/>
                    <a:pt x="1497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337" name="Google Shape;3337;p69"/>
          <p:cNvGrpSpPr/>
          <p:nvPr/>
        </p:nvGrpSpPr>
        <p:grpSpPr>
          <a:xfrm>
            <a:off x="713097" y="3919670"/>
            <a:ext cx="911154" cy="1001650"/>
            <a:chOff x="4970475" y="3168535"/>
            <a:chExt cx="449952" cy="494617"/>
          </a:xfrm>
        </p:grpSpPr>
        <p:sp>
          <p:nvSpPr>
            <p:cNvPr id="3338" name="Google Shape;3338;p69"/>
            <p:cNvSpPr/>
            <p:nvPr/>
          </p:nvSpPr>
          <p:spPr>
            <a:xfrm>
              <a:off x="5086690" y="3556139"/>
              <a:ext cx="217525" cy="107014"/>
            </a:xfrm>
            <a:custGeom>
              <a:avLst/>
              <a:gdLst/>
              <a:ahLst/>
              <a:cxnLst/>
              <a:rect l="l" t="t" r="r" b="b"/>
              <a:pathLst>
                <a:path w="33517" h="16489" extrusionOk="0">
                  <a:moveTo>
                    <a:pt x="27431" y="0"/>
                  </a:moveTo>
                  <a:cubicBezTo>
                    <a:pt x="27301" y="0"/>
                    <a:pt x="27169" y="22"/>
                    <a:pt x="27040" y="70"/>
                  </a:cubicBezTo>
                  <a:cubicBezTo>
                    <a:pt x="26456" y="272"/>
                    <a:pt x="26159" y="915"/>
                    <a:pt x="26373" y="1499"/>
                  </a:cubicBezTo>
                  <a:lnTo>
                    <a:pt x="30969" y="13774"/>
                  </a:lnTo>
                  <a:cubicBezTo>
                    <a:pt x="31005" y="13881"/>
                    <a:pt x="30993" y="14000"/>
                    <a:pt x="30921" y="14107"/>
                  </a:cubicBezTo>
                  <a:cubicBezTo>
                    <a:pt x="30850" y="14191"/>
                    <a:pt x="30743" y="14250"/>
                    <a:pt x="30624" y="14250"/>
                  </a:cubicBezTo>
                  <a:lnTo>
                    <a:pt x="2882" y="14250"/>
                  </a:lnTo>
                  <a:cubicBezTo>
                    <a:pt x="2763" y="14250"/>
                    <a:pt x="2656" y="14202"/>
                    <a:pt x="2584" y="14107"/>
                  </a:cubicBezTo>
                  <a:cubicBezTo>
                    <a:pt x="2513" y="14000"/>
                    <a:pt x="2501" y="13869"/>
                    <a:pt x="2549" y="13762"/>
                  </a:cubicBezTo>
                  <a:lnTo>
                    <a:pt x="7073" y="1665"/>
                  </a:lnTo>
                  <a:cubicBezTo>
                    <a:pt x="7287" y="1082"/>
                    <a:pt x="6990" y="439"/>
                    <a:pt x="6406" y="236"/>
                  </a:cubicBezTo>
                  <a:cubicBezTo>
                    <a:pt x="6273" y="188"/>
                    <a:pt x="6137" y="165"/>
                    <a:pt x="6003" y="165"/>
                  </a:cubicBezTo>
                  <a:cubicBezTo>
                    <a:pt x="5543" y="165"/>
                    <a:pt x="5117" y="439"/>
                    <a:pt x="4942" y="891"/>
                  </a:cubicBezTo>
                  <a:lnTo>
                    <a:pt x="417" y="12988"/>
                  </a:lnTo>
                  <a:cubicBezTo>
                    <a:pt x="1" y="14107"/>
                    <a:pt x="417" y="15381"/>
                    <a:pt x="1418" y="16036"/>
                  </a:cubicBezTo>
                  <a:cubicBezTo>
                    <a:pt x="1858" y="16334"/>
                    <a:pt x="2382" y="16488"/>
                    <a:pt x="2918" y="16488"/>
                  </a:cubicBezTo>
                  <a:lnTo>
                    <a:pt x="30600" y="16488"/>
                  </a:lnTo>
                  <a:cubicBezTo>
                    <a:pt x="31136" y="16488"/>
                    <a:pt x="31648" y="16334"/>
                    <a:pt x="32100" y="16048"/>
                  </a:cubicBezTo>
                  <a:cubicBezTo>
                    <a:pt x="33100" y="15381"/>
                    <a:pt x="33517" y="14119"/>
                    <a:pt x="33100" y="13000"/>
                  </a:cubicBezTo>
                  <a:lnTo>
                    <a:pt x="28492" y="725"/>
                  </a:lnTo>
                  <a:cubicBezTo>
                    <a:pt x="28325" y="279"/>
                    <a:pt x="27891" y="0"/>
                    <a:pt x="274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9"/>
            <p:cNvSpPr/>
            <p:nvPr/>
          </p:nvSpPr>
          <p:spPr>
            <a:xfrm>
              <a:off x="5030059" y="3228690"/>
              <a:ext cx="330802" cy="329822"/>
            </a:xfrm>
            <a:custGeom>
              <a:avLst/>
              <a:gdLst/>
              <a:ahLst/>
              <a:cxnLst/>
              <a:rect l="l" t="t" r="r" b="b"/>
              <a:pathLst>
                <a:path w="50971" h="50820" extrusionOk="0">
                  <a:moveTo>
                    <a:pt x="25507" y="0"/>
                  </a:moveTo>
                  <a:cubicBezTo>
                    <a:pt x="25467" y="0"/>
                    <a:pt x="25425" y="2"/>
                    <a:pt x="25384" y="7"/>
                  </a:cubicBezTo>
                  <a:cubicBezTo>
                    <a:pt x="24812" y="90"/>
                    <a:pt x="24395" y="590"/>
                    <a:pt x="24407" y="1162"/>
                  </a:cubicBezTo>
                  <a:lnTo>
                    <a:pt x="24407" y="22771"/>
                  </a:lnTo>
                  <a:lnTo>
                    <a:pt x="8215" y="6567"/>
                  </a:lnTo>
                  <a:cubicBezTo>
                    <a:pt x="7994" y="6347"/>
                    <a:pt x="7703" y="6237"/>
                    <a:pt x="7411" y="6237"/>
                  </a:cubicBezTo>
                  <a:cubicBezTo>
                    <a:pt x="7119" y="6237"/>
                    <a:pt x="6828" y="6347"/>
                    <a:pt x="6607" y="6567"/>
                  </a:cubicBezTo>
                  <a:cubicBezTo>
                    <a:pt x="6167" y="7008"/>
                    <a:pt x="6167" y="7722"/>
                    <a:pt x="6607" y="8174"/>
                  </a:cubicBezTo>
                  <a:lnTo>
                    <a:pt x="22812" y="24379"/>
                  </a:lnTo>
                  <a:lnTo>
                    <a:pt x="1202" y="24379"/>
                  </a:lnTo>
                  <a:cubicBezTo>
                    <a:pt x="1195" y="24379"/>
                    <a:pt x="1188" y="24379"/>
                    <a:pt x="1182" y="24379"/>
                  </a:cubicBezTo>
                  <a:cubicBezTo>
                    <a:pt x="513" y="24379"/>
                    <a:pt x="0" y="24957"/>
                    <a:pt x="71" y="25629"/>
                  </a:cubicBezTo>
                  <a:cubicBezTo>
                    <a:pt x="153" y="26192"/>
                    <a:pt x="640" y="26605"/>
                    <a:pt x="1213" y="26605"/>
                  </a:cubicBezTo>
                  <a:cubicBezTo>
                    <a:pt x="1221" y="26605"/>
                    <a:pt x="1230" y="26605"/>
                    <a:pt x="1238" y="26605"/>
                  </a:cubicBezTo>
                  <a:lnTo>
                    <a:pt x="22705" y="26605"/>
                  </a:lnTo>
                  <a:lnTo>
                    <a:pt x="7107" y="42214"/>
                  </a:lnTo>
                  <a:cubicBezTo>
                    <a:pt x="6667" y="42655"/>
                    <a:pt x="6667" y="43369"/>
                    <a:pt x="7107" y="43810"/>
                  </a:cubicBezTo>
                  <a:cubicBezTo>
                    <a:pt x="7328" y="44030"/>
                    <a:pt x="7619" y="44140"/>
                    <a:pt x="7911" y="44140"/>
                  </a:cubicBezTo>
                  <a:cubicBezTo>
                    <a:pt x="8203" y="44140"/>
                    <a:pt x="8495" y="44030"/>
                    <a:pt x="8715" y="43810"/>
                  </a:cubicBezTo>
                  <a:lnTo>
                    <a:pt x="24407" y="28117"/>
                  </a:lnTo>
                  <a:lnTo>
                    <a:pt x="24407" y="49656"/>
                  </a:lnTo>
                  <a:cubicBezTo>
                    <a:pt x="24395" y="50239"/>
                    <a:pt x="24812" y="50727"/>
                    <a:pt x="25384" y="50811"/>
                  </a:cubicBezTo>
                  <a:cubicBezTo>
                    <a:pt x="25431" y="50816"/>
                    <a:pt x="25479" y="50819"/>
                    <a:pt x="25525" y="50819"/>
                  </a:cubicBezTo>
                  <a:cubicBezTo>
                    <a:pt x="26142" y="50819"/>
                    <a:pt x="26646" y="50322"/>
                    <a:pt x="26646" y="49691"/>
                  </a:cubicBezTo>
                  <a:lnTo>
                    <a:pt x="26646" y="28201"/>
                  </a:lnTo>
                  <a:lnTo>
                    <a:pt x="42100" y="43667"/>
                  </a:lnTo>
                  <a:cubicBezTo>
                    <a:pt x="42322" y="43900"/>
                    <a:pt x="42616" y="44017"/>
                    <a:pt x="42911" y="44017"/>
                  </a:cubicBezTo>
                  <a:cubicBezTo>
                    <a:pt x="43202" y="44017"/>
                    <a:pt x="43494" y="43903"/>
                    <a:pt x="43719" y="43679"/>
                  </a:cubicBezTo>
                  <a:cubicBezTo>
                    <a:pt x="44172" y="43238"/>
                    <a:pt x="44160" y="42512"/>
                    <a:pt x="43707" y="42071"/>
                  </a:cubicBezTo>
                  <a:lnTo>
                    <a:pt x="28241" y="26605"/>
                  </a:lnTo>
                  <a:lnTo>
                    <a:pt x="49779" y="26605"/>
                  </a:lnTo>
                  <a:cubicBezTo>
                    <a:pt x="50446" y="26605"/>
                    <a:pt x="50970" y="26022"/>
                    <a:pt x="50899" y="25355"/>
                  </a:cubicBezTo>
                  <a:cubicBezTo>
                    <a:pt x="50816" y="24791"/>
                    <a:pt x="50329" y="24378"/>
                    <a:pt x="49768" y="24378"/>
                  </a:cubicBezTo>
                  <a:cubicBezTo>
                    <a:pt x="49760" y="24378"/>
                    <a:pt x="49752" y="24379"/>
                    <a:pt x="49744" y="24379"/>
                  </a:cubicBezTo>
                  <a:lnTo>
                    <a:pt x="28146" y="24379"/>
                  </a:lnTo>
                  <a:lnTo>
                    <a:pt x="44660" y="7853"/>
                  </a:lnTo>
                  <a:cubicBezTo>
                    <a:pt x="45124" y="7412"/>
                    <a:pt x="45136" y="6674"/>
                    <a:pt x="44684" y="6222"/>
                  </a:cubicBezTo>
                  <a:cubicBezTo>
                    <a:pt x="44462" y="6000"/>
                    <a:pt x="44171" y="5890"/>
                    <a:pt x="43881" y="5890"/>
                  </a:cubicBezTo>
                  <a:cubicBezTo>
                    <a:pt x="43579" y="5890"/>
                    <a:pt x="43277" y="6009"/>
                    <a:pt x="43052" y="6246"/>
                  </a:cubicBezTo>
                  <a:lnTo>
                    <a:pt x="26646" y="22676"/>
                  </a:lnTo>
                  <a:lnTo>
                    <a:pt x="26646" y="1138"/>
                  </a:lnTo>
                  <a:cubicBezTo>
                    <a:pt x="26646" y="501"/>
                    <a:pt x="26132" y="0"/>
                    <a:pt x="25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9"/>
            <p:cNvSpPr/>
            <p:nvPr/>
          </p:nvSpPr>
          <p:spPr>
            <a:xfrm>
              <a:off x="4999686" y="3197746"/>
              <a:ext cx="391542" cy="392158"/>
            </a:xfrm>
            <a:custGeom>
              <a:avLst/>
              <a:gdLst/>
              <a:ahLst/>
              <a:cxnLst/>
              <a:rect l="l" t="t" r="r" b="b"/>
              <a:pathLst>
                <a:path w="60330" h="60425" extrusionOk="0">
                  <a:moveTo>
                    <a:pt x="30171" y="4275"/>
                  </a:moveTo>
                  <a:lnTo>
                    <a:pt x="30171" y="4286"/>
                  </a:lnTo>
                  <a:cubicBezTo>
                    <a:pt x="44446" y="4286"/>
                    <a:pt x="56067" y="15919"/>
                    <a:pt x="56067" y="30218"/>
                  </a:cubicBezTo>
                  <a:cubicBezTo>
                    <a:pt x="56067" y="44518"/>
                    <a:pt x="44446" y="56162"/>
                    <a:pt x="30171" y="56162"/>
                  </a:cubicBezTo>
                  <a:cubicBezTo>
                    <a:pt x="15895" y="56162"/>
                    <a:pt x="4275" y="44530"/>
                    <a:pt x="4275" y="30218"/>
                  </a:cubicBezTo>
                  <a:cubicBezTo>
                    <a:pt x="4275" y="15919"/>
                    <a:pt x="15883" y="4275"/>
                    <a:pt x="30171" y="4275"/>
                  </a:cubicBezTo>
                  <a:close/>
                  <a:moveTo>
                    <a:pt x="30171" y="0"/>
                  </a:moveTo>
                  <a:cubicBezTo>
                    <a:pt x="13538" y="0"/>
                    <a:pt x="0" y="13550"/>
                    <a:pt x="0" y="30218"/>
                  </a:cubicBezTo>
                  <a:cubicBezTo>
                    <a:pt x="0" y="46875"/>
                    <a:pt x="13538" y="60424"/>
                    <a:pt x="30171" y="60424"/>
                  </a:cubicBezTo>
                  <a:cubicBezTo>
                    <a:pt x="46792" y="60424"/>
                    <a:pt x="60329" y="46875"/>
                    <a:pt x="60329" y="30218"/>
                  </a:cubicBezTo>
                  <a:cubicBezTo>
                    <a:pt x="60329" y="13550"/>
                    <a:pt x="46804" y="0"/>
                    <a:pt x="30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9"/>
            <p:cNvSpPr/>
            <p:nvPr/>
          </p:nvSpPr>
          <p:spPr>
            <a:xfrm>
              <a:off x="5130659" y="3329024"/>
              <a:ext cx="129670" cy="129670"/>
            </a:xfrm>
            <a:custGeom>
              <a:avLst/>
              <a:gdLst/>
              <a:ahLst/>
              <a:cxnLst/>
              <a:rect l="l" t="t" r="r" b="b"/>
              <a:pathLst>
                <a:path w="19980" h="19980" extrusionOk="0">
                  <a:moveTo>
                    <a:pt x="9990" y="1"/>
                  </a:moveTo>
                  <a:cubicBezTo>
                    <a:pt x="4465" y="1"/>
                    <a:pt x="0" y="4478"/>
                    <a:pt x="0" y="9990"/>
                  </a:cubicBezTo>
                  <a:cubicBezTo>
                    <a:pt x="0" y="15515"/>
                    <a:pt x="4465" y="19980"/>
                    <a:pt x="9990" y="19980"/>
                  </a:cubicBezTo>
                  <a:cubicBezTo>
                    <a:pt x="15502" y="19980"/>
                    <a:pt x="19979" y="15515"/>
                    <a:pt x="19979" y="9990"/>
                  </a:cubicBezTo>
                  <a:cubicBezTo>
                    <a:pt x="19979" y="4478"/>
                    <a:pt x="15502" y="1"/>
                    <a:pt x="9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9"/>
            <p:cNvSpPr/>
            <p:nvPr/>
          </p:nvSpPr>
          <p:spPr>
            <a:xfrm>
              <a:off x="5160739" y="3367795"/>
              <a:ext cx="60720" cy="52030"/>
            </a:xfrm>
            <a:custGeom>
              <a:avLst/>
              <a:gdLst/>
              <a:ahLst/>
              <a:cxnLst/>
              <a:rect l="l" t="t" r="r" b="b"/>
              <a:pathLst>
                <a:path w="9356" h="8017" extrusionOk="0">
                  <a:moveTo>
                    <a:pt x="5316" y="1"/>
                  </a:moveTo>
                  <a:cubicBezTo>
                    <a:pt x="4330" y="1"/>
                    <a:pt x="3326" y="366"/>
                    <a:pt x="2509" y="1183"/>
                  </a:cubicBezTo>
                  <a:cubicBezTo>
                    <a:pt x="0" y="3703"/>
                    <a:pt x="1778" y="8017"/>
                    <a:pt x="5340" y="8017"/>
                  </a:cubicBezTo>
                  <a:cubicBezTo>
                    <a:pt x="5345" y="8017"/>
                    <a:pt x="5350" y="8017"/>
                    <a:pt x="5355" y="8017"/>
                  </a:cubicBezTo>
                  <a:cubicBezTo>
                    <a:pt x="7557" y="8017"/>
                    <a:pt x="9355" y="6231"/>
                    <a:pt x="9355" y="4016"/>
                  </a:cubicBezTo>
                  <a:cubicBezTo>
                    <a:pt x="9355" y="1600"/>
                    <a:pt x="7377" y="1"/>
                    <a:pt x="5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9"/>
            <p:cNvSpPr/>
            <p:nvPr/>
          </p:nvSpPr>
          <p:spPr>
            <a:xfrm>
              <a:off x="5153295" y="3168535"/>
              <a:ext cx="84312" cy="84389"/>
            </a:xfrm>
            <a:custGeom>
              <a:avLst/>
              <a:gdLst/>
              <a:ahLst/>
              <a:cxnLst/>
              <a:rect l="l" t="t" r="r" b="b"/>
              <a:pathLst>
                <a:path w="12991" h="13003" extrusionOk="0">
                  <a:moveTo>
                    <a:pt x="6502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502" y="13002"/>
                  </a:cubicBezTo>
                  <a:cubicBezTo>
                    <a:pt x="10086" y="13002"/>
                    <a:pt x="12991" y="10097"/>
                    <a:pt x="12991" y="6501"/>
                  </a:cubicBezTo>
                  <a:cubicBezTo>
                    <a:pt x="12991" y="2906"/>
                    <a:pt x="10086" y="1"/>
                    <a:pt x="6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9"/>
            <p:cNvSpPr/>
            <p:nvPr/>
          </p:nvSpPr>
          <p:spPr>
            <a:xfrm>
              <a:off x="5153295" y="3534800"/>
              <a:ext cx="84312" cy="84383"/>
            </a:xfrm>
            <a:custGeom>
              <a:avLst/>
              <a:gdLst/>
              <a:ahLst/>
              <a:cxnLst/>
              <a:rect l="l" t="t" r="r" b="b"/>
              <a:pathLst>
                <a:path w="12991" h="13002" extrusionOk="0">
                  <a:moveTo>
                    <a:pt x="6502" y="0"/>
                  </a:moveTo>
                  <a:cubicBezTo>
                    <a:pt x="2906" y="0"/>
                    <a:pt x="1" y="2917"/>
                    <a:pt x="1" y="6501"/>
                  </a:cubicBezTo>
                  <a:cubicBezTo>
                    <a:pt x="1" y="10097"/>
                    <a:pt x="2906" y="13002"/>
                    <a:pt x="6502" y="13002"/>
                  </a:cubicBezTo>
                  <a:cubicBezTo>
                    <a:pt x="10086" y="13002"/>
                    <a:pt x="12991" y="10097"/>
                    <a:pt x="12991" y="6501"/>
                  </a:cubicBezTo>
                  <a:cubicBezTo>
                    <a:pt x="12991" y="2917"/>
                    <a:pt x="10086" y="0"/>
                    <a:pt x="6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9"/>
            <p:cNvSpPr/>
            <p:nvPr/>
          </p:nvSpPr>
          <p:spPr>
            <a:xfrm>
              <a:off x="5336200" y="3351668"/>
              <a:ext cx="84227" cy="84389"/>
            </a:xfrm>
            <a:custGeom>
              <a:avLst/>
              <a:gdLst/>
              <a:ahLst/>
              <a:cxnLst/>
              <a:rect l="l" t="t" r="r" b="b"/>
              <a:pathLst>
                <a:path w="12978" h="13003" extrusionOk="0">
                  <a:moveTo>
                    <a:pt x="6489" y="0"/>
                  </a:moveTo>
                  <a:cubicBezTo>
                    <a:pt x="2905" y="0"/>
                    <a:pt x="0" y="2906"/>
                    <a:pt x="0" y="6501"/>
                  </a:cubicBezTo>
                  <a:cubicBezTo>
                    <a:pt x="0" y="10097"/>
                    <a:pt x="2905" y="13002"/>
                    <a:pt x="6489" y="13002"/>
                  </a:cubicBezTo>
                  <a:cubicBezTo>
                    <a:pt x="10073" y="13002"/>
                    <a:pt x="12978" y="10097"/>
                    <a:pt x="12978" y="6501"/>
                  </a:cubicBezTo>
                  <a:cubicBezTo>
                    <a:pt x="12978" y="2906"/>
                    <a:pt x="10073" y="0"/>
                    <a:pt x="6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9"/>
            <p:cNvSpPr/>
            <p:nvPr/>
          </p:nvSpPr>
          <p:spPr>
            <a:xfrm>
              <a:off x="4970475" y="3351668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0"/>
                  </a:moveTo>
                  <a:cubicBezTo>
                    <a:pt x="2906" y="0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6"/>
                    <a:pt x="10073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9"/>
            <p:cNvSpPr/>
            <p:nvPr/>
          </p:nvSpPr>
          <p:spPr>
            <a:xfrm>
              <a:off x="5282646" y="3222162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4" y="13002"/>
                    <a:pt x="12979" y="10097"/>
                    <a:pt x="12979" y="6501"/>
                  </a:cubicBezTo>
                  <a:cubicBezTo>
                    <a:pt x="12979" y="2906"/>
                    <a:pt x="10074" y="1"/>
                    <a:pt x="6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9"/>
            <p:cNvSpPr/>
            <p:nvPr/>
          </p:nvSpPr>
          <p:spPr>
            <a:xfrm>
              <a:off x="5024023" y="3481174"/>
              <a:ext cx="84234" cy="84383"/>
            </a:xfrm>
            <a:custGeom>
              <a:avLst/>
              <a:gdLst/>
              <a:ahLst/>
              <a:cxnLst/>
              <a:rect l="l" t="t" r="r" b="b"/>
              <a:pathLst>
                <a:path w="12979" h="13002" extrusionOk="0">
                  <a:moveTo>
                    <a:pt x="6490" y="0"/>
                  </a:moveTo>
                  <a:cubicBezTo>
                    <a:pt x="2906" y="0"/>
                    <a:pt x="1" y="2905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5"/>
                    <a:pt x="10073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9"/>
            <p:cNvSpPr/>
            <p:nvPr/>
          </p:nvSpPr>
          <p:spPr>
            <a:xfrm>
              <a:off x="5282646" y="3481174"/>
              <a:ext cx="84234" cy="84383"/>
            </a:xfrm>
            <a:custGeom>
              <a:avLst/>
              <a:gdLst/>
              <a:ahLst/>
              <a:cxnLst/>
              <a:rect l="l" t="t" r="r" b="b"/>
              <a:pathLst>
                <a:path w="12979" h="13002" extrusionOk="0">
                  <a:moveTo>
                    <a:pt x="6490" y="0"/>
                  </a:moveTo>
                  <a:cubicBezTo>
                    <a:pt x="2906" y="0"/>
                    <a:pt x="1" y="2905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4" y="13002"/>
                    <a:pt x="12979" y="10097"/>
                    <a:pt x="12979" y="6501"/>
                  </a:cubicBezTo>
                  <a:cubicBezTo>
                    <a:pt x="12979" y="2905"/>
                    <a:pt x="10074" y="0"/>
                    <a:pt x="6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9"/>
            <p:cNvSpPr/>
            <p:nvPr/>
          </p:nvSpPr>
          <p:spPr>
            <a:xfrm>
              <a:off x="5024023" y="3222162"/>
              <a:ext cx="84234" cy="84389"/>
            </a:xfrm>
            <a:custGeom>
              <a:avLst/>
              <a:gdLst/>
              <a:ahLst/>
              <a:cxnLst/>
              <a:rect l="l" t="t" r="r" b="b"/>
              <a:pathLst>
                <a:path w="12979" h="13003" extrusionOk="0">
                  <a:moveTo>
                    <a:pt x="6490" y="1"/>
                  </a:moveTo>
                  <a:cubicBezTo>
                    <a:pt x="2906" y="1"/>
                    <a:pt x="1" y="2906"/>
                    <a:pt x="1" y="6501"/>
                  </a:cubicBezTo>
                  <a:cubicBezTo>
                    <a:pt x="1" y="10097"/>
                    <a:pt x="2906" y="13002"/>
                    <a:pt x="6490" y="13002"/>
                  </a:cubicBezTo>
                  <a:cubicBezTo>
                    <a:pt x="10073" y="13002"/>
                    <a:pt x="12979" y="10097"/>
                    <a:pt x="12979" y="6501"/>
                  </a:cubicBezTo>
                  <a:cubicBezTo>
                    <a:pt x="12979" y="2906"/>
                    <a:pt x="10073" y="1"/>
                    <a:pt x="6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1" name="Google Shape;3351;p69"/>
          <p:cNvGrpSpPr/>
          <p:nvPr/>
        </p:nvGrpSpPr>
        <p:grpSpPr>
          <a:xfrm flipH="1">
            <a:off x="-449142" y="3858339"/>
            <a:ext cx="1329744" cy="999650"/>
            <a:chOff x="7048175" y="3773750"/>
            <a:chExt cx="1264015" cy="1020051"/>
          </a:xfrm>
        </p:grpSpPr>
        <p:sp>
          <p:nvSpPr>
            <p:cNvPr id="3352" name="Google Shape;3352;p69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9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9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5" name="Google Shape;3355;p69"/>
          <p:cNvGrpSpPr/>
          <p:nvPr/>
        </p:nvGrpSpPr>
        <p:grpSpPr>
          <a:xfrm flipH="1">
            <a:off x="1555329" y="4364749"/>
            <a:ext cx="428801" cy="589453"/>
            <a:chOff x="4917188" y="4160225"/>
            <a:chExt cx="535800" cy="790575"/>
          </a:xfrm>
        </p:grpSpPr>
        <p:sp>
          <p:nvSpPr>
            <p:cNvPr id="3356" name="Google Shape;3356;p69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9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9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9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3" name="Google Shape;1750;p44"/>
          <p:cNvSpPr txBox="1">
            <a:spLocks noGrp="1"/>
          </p:cNvSpPr>
          <p:nvPr/>
        </p:nvSpPr>
        <p:spPr>
          <a:xfrm>
            <a:off x="3715637" y="711537"/>
            <a:ext cx="2687926" cy="19022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Bebas Neue"/>
              <a:buNone/>
              <a:defRPr/>
            </a:pPr>
            <a:r>
              <a:rPr kumimoji="0" lang="en" sz="12000" b="1" i="0" u="none" strike="noStrike" kern="0" cap="none" spc="0" normalizeH="0" baseline="0" dirty="0" smtClean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-US" sz="12000" b="1" dirty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 kumimoji="0" lang="en-US" altLang="ko-KR" sz="12000" b="1" i="0" u="none" strike="noStrike" kern="0" cap="none" spc="0" normalizeH="0" baseline="0" dirty="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64" name="Google Shape;1748;p44"/>
          <p:cNvSpPr txBox="1">
            <a:spLocks noGrp="1"/>
          </p:cNvSpPr>
          <p:nvPr>
            <p:ph type="title"/>
          </p:nvPr>
        </p:nvSpPr>
        <p:spPr>
          <a:xfrm>
            <a:off x="3882674" y="2364462"/>
            <a:ext cx="6279268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000" dirty="0" smtClean="0"/>
              <a:t>마치며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2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3" name="Google Shape;3379;p71"/>
          <p:cNvGrpSpPr/>
          <p:nvPr/>
        </p:nvGrpSpPr>
        <p:grpSpPr>
          <a:xfrm>
            <a:off x="-350" y="1641099"/>
            <a:ext cx="10334851" cy="3678206"/>
            <a:chOff x="-350" y="1641099"/>
            <a:chExt cx="10334851" cy="3678206"/>
          </a:xfrm>
        </p:grpSpPr>
        <p:grpSp>
          <p:nvGrpSpPr>
            <p:cNvPr id="3384" name="Google Shape;3380;p71"/>
            <p:cNvGrpSpPr/>
            <p:nvPr/>
          </p:nvGrpSpPr>
          <p:grpSpPr>
            <a:xfrm>
              <a:off x="5611324" y="3414087"/>
              <a:ext cx="272092" cy="1106360"/>
              <a:chOff x="455376" y="608998"/>
              <a:chExt cx="1024830" cy="4167081"/>
            </a:xfrm>
          </p:grpSpPr>
          <p:grpSp>
            <p:nvGrpSpPr>
              <p:cNvPr id="3385" name="Google Shape;3381;p71"/>
              <p:cNvGrpSpPr/>
              <p:nvPr/>
            </p:nvGrpSpPr>
            <p:grpSpPr>
              <a:xfrm>
                <a:off x="455376" y="1009546"/>
                <a:ext cx="1024830" cy="3766532"/>
                <a:chOff x="3232593" y="3194956"/>
                <a:chExt cx="409637" cy="1505529"/>
              </a:xfrm>
            </p:grpSpPr>
            <p:sp>
              <p:nvSpPr>
                <p:cNvPr id="3386" name="Google Shape;3382;p71"/>
                <p:cNvSpPr/>
                <p:nvPr/>
              </p:nvSpPr>
              <p:spPr>
                <a:xfrm>
                  <a:off x="3232593" y="4116023"/>
                  <a:ext cx="409637" cy="584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4" h="28898" extrusionOk="0">
                      <a:moveTo>
                        <a:pt x="8573" y="1"/>
                      </a:moveTo>
                      <a:lnTo>
                        <a:pt x="8573" y="668"/>
                      </a:lnTo>
                      <a:lnTo>
                        <a:pt x="3799" y="668"/>
                      </a:lnTo>
                      <a:cubicBezTo>
                        <a:pt x="3787" y="846"/>
                        <a:pt x="3763" y="1037"/>
                        <a:pt x="3751" y="1215"/>
                      </a:cubicBezTo>
                      <a:lnTo>
                        <a:pt x="8573" y="1215"/>
                      </a:lnTo>
                      <a:lnTo>
                        <a:pt x="8573" y="1882"/>
                      </a:lnTo>
                      <a:lnTo>
                        <a:pt x="3692" y="1882"/>
                      </a:lnTo>
                      <a:cubicBezTo>
                        <a:pt x="3668" y="2073"/>
                        <a:pt x="3656" y="2251"/>
                        <a:pt x="3644" y="2430"/>
                      </a:cubicBezTo>
                      <a:lnTo>
                        <a:pt x="8573" y="2430"/>
                      </a:lnTo>
                      <a:lnTo>
                        <a:pt x="8573" y="3097"/>
                      </a:lnTo>
                      <a:lnTo>
                        <a:pt x="3573" y="3097"/>
                      </a:lnTo>
                      <a:cubicBezTo>
                        <a:pt x="3561" y="3287"/>
                        <a:pt x="3537" y="3466"/>
                        <a:pt x="3525" y="3644"/>
                      </a:cubicBezTo>
                      <a:lnTo>
                        <a:pt x="8573" y="3644"/>
                      </a:lnTo>
                      <a:lnTo>
                        <a:pt x="8573" y="4311"/>
                      </a:lnTo>
                      <a:lnTo>
                        <a:pt x="3454" y="4311"/>
                      </a:lnTo>
                      <a:lnTo>
                        <a:pt x="3406" y="4859"/>
                      </a:lnTo>
                      <a:lnTo>
                        <a:pt x="8573" y="4859"/>
                      </a:lnTo>
                      <a:lnTo>
                        <a:pt x="8573" y="5537"/>
                      </a:lnTo>
                      <a:lnTo>
                        <a:pt x="3335" y="5537"/>
                      </a:lnTo>
                      <a:lnTo>
                        <a:pt x="3275" y="6085"/>
                      </a:lnTo>
                      <a:lnTo>
                        <a:pt x="8573" y="6085"/>
                      </a:lnTo>
                      <a:lnTo>
                        <a:pt x="8573" y="6752"/>
                      </a:lnTo>
                      <a:lnTo>
                        <a:pt x="3204" y="6752"/>
                      </a:lnTo>
                      <a:cubicBezTo>
                        <a:pt x="3192" y="6930"/>
                        <a:pt x="3168" y="7109"/>
                        <a:pt x="3156" y="7299"/>
                      </a:cubicBezTo>
                      <a:lnTo>
                        <a:pt x="8573" y="7299"/>
                      </a:lnTo>
                      <a:lnTo>
                        <a:pt x="8573" y="7966"/>
                      </a:lnTo>
                      <a:lnTo>
                        <a:pt x="3073" y="7966"/>
                      </a:lnTo>
                      <a:cubicBezTo>
                        <a:pt x="3061" y="8145"/>
                        <a:pt x="3037" y="8335"/>
                        <a:pt x="3013" y="8514"/>
                      </a:cubicBezTo>
                      <a:lnTo>
                        <a:pt x="8573" y="8514"/>
                      </a:lnTo>
                      <a:lnTo>
                        <a:pt x="8573" y="9181"/>
                      </a:lnTo>
                      <a:lnTo>
                        <a:pt x="2942" y="9181"/>
                      </a:lnTo>
                      <a:cubicBezTo>
                        <a:pt x="2918" y="9359"/>
                        <a:pt x="2906" y="9550"/>
                        <a:pt x="2882" y="9728"/>
                      </a:cubicBezTo>
                      <a:lnTo>
                        <a:pt x="8573" y="9728"/>
                      </a:lnTo>
                      <a:lnTo>
                        <a:pt x="8573" y="10395"/>
                      </a:lnTo>
                      <a:lnTo>
                        <a:pt x="2799" y="10395"/>
                      </a:lnTo>
                      <a:cubicBezTo>
                        <a:pt x="2775" y="10574"/>
                        <a:pt x="2763" y="10764"/>
                        <a:pt x="2739" y="10943"/>
                      </a:cubicBezTo>
                      <a:lnTo>
                        <a:pt x="8573" y="10943"/>
                      </a:lnTo>
                      <a:lnTo>
                        <a:pt x="8573" y="11609"/>
                      </a:lnTo>
                      <a:lnTo>
                        <a:pt x="2656" y="11609"/>
                      </a:lnTo>
                      <a:cubicBezTo>
                        <a:pt x="2632" y="11800"/>
                        <a:pt x="2608" y="11979"/>
                        <a:pt x="2584" y="12157"/>
                      </a:cubicBezTo>
                      <a:lnTo>
                        <a:pt x="8573" y="12157"/>
                      </a:lnTo>
                      <a:lnTo>
                        <a:pt x="8573" y="12824"/>
                      </a:lnTo>
                      <a:lnTo>
                        <a:pt x="2501" y="12824"/>
                      </a:lnTo>
                      <a:cubicBezTo>
                        <a:pt x="2477" y="13014"/>
                        <a:pt x="2454" y="13193"/>
                        <a:pt x="2430" y="13372"/>
                      </a:cubicBezTo>
                      <a:lnTo>
                        <a:pt x="8573" y="13372"/>
                      </a:lnTo>
                      <a:lnTo>
                        <a:pt x="8573" y="14050"/>
                      </a:lnTo>
                      <a:lnTo>
                        <a:pt x="2346" y="14050"/>
                      </a:lnTo>
                      <a:cubicBezTo>
                        <a:pt x="2323" y="14229"/>
                        <a:pt x="2299" y="14407"/>
                        <a:pt x="2275" y="14598"/>
                      </a:cubicBezTo>
                      <a:lnTo>
                        <a:pt x="8573" y="14598"/>
                      </a:lnTo>
                      <a:lnTo>
                        <a:pt x="8573" y="15265"/>
                      </a:lnTo>
                      <a:lnTo>
                        <a:pt x="2192" y="15265"/>
                      </a:lnTo>
                      <a:cubicBezTo>
                        <a:pt x="2168" y="15443"/>
                        <a:pt x="2132" y="15622"/>
                        <a:pt x="2108" y="15812"/>
                      </a:cubicBezTo>
                      <a:lnTo>
                        <a:pt x="8573" y="15812"/>
                      </a:lnTo>
                      <a:lnTo>
                        <a:pt x="8573" y="16479"/>
                      </a:lnTo>
                      <a:lnTo>
                        <a:pt x="2025" y="16479"/>
                      </a:lnTo>
                      <a:lnTo>
                        <a:pt x="1953" y="17027"/>
                      </a:lnTo>
                      <a:lnTo>
                        <a:pt x="8573" y="17027"/>
                      </a:lnTo>
                      <a:lnTo>
                        <a:pt x="8573" y="17694"/>
                      </a:lnTo>
                      <a:lnTo>
                        <a:pt x="1846" y="17694"/>
                      </a:lnTo>
                      <a:cubicBezTo>
                        <a:pt x="1822" y="17872"/>
                        <a:pt x="1799" y="18063"/>
                        <a:pt x="1763" y="18241"/>
                      </a:cubicBezTo>
                      <a:lnTo>
                        <a:pt x="8573" y="18241"/>
                      </a:lnTo>
                      <a:lnTo>
                        <a:pt x="8573" y="18908"/>
                      </a:lnTo>
                      <a:lnTo>
                        <a:pt x="1668" y="18908"/>
                      </a:lnTo>
                      <a:cubicBezTo>
                        <a:pt x="1644" y="19098"/>
                        <a:pt x="1620" y="19277"/>
                        <a:pt x="1584" y="19456"/>
                      </a:cubicBezTo>
                      <a:lnTo>
                        <a:pt x="8573" y="19456"/>
                      </a:lnTo>
                      <a:lnTo>
                        <a:pt x="8573" y="20122"/>
                      </a:lnTo>
                      <a:lnTo>
                        <a:pt x="1489" y="20122"/>
                      </a:lnTo>
                      <a:cubicBezTo>
                        <a:pt x="1453" y="20313"/>
                        <a:pt x="1430" y="20491"/>
                        <a:pt x="1406" y="20670"/>
                      </a:cubicBezTo>
                      <a:lnTo>
                        <a:pt x="8573" y="20670"/>
                      </a:lnTo>
                      <a:lnTo>
                        <a:pt x="8573" y="21349"/>
                      </a:lnTo>
                      <a:lnTo>
                        <a:pt x="1299" y="21349"/>
                      </a:lnTo>
                      <a:cubicBezTo>
                        <a:pt x="1263" y="21527"/>
                        <a:pt x="1239" y="21706"/>
                        <a:pt x="1203" y="21885"/>
                      </a:cubicBezTo>
                      <a:lnTo>
                        <a:pt x="8573" y="21885"/>
                      </a:lnTo>
                      <a:lnTo>
                        <a:pt x="8573" y="22563"/>
                      </a:lnTo>
                      <a:lnTo>
                        <a:pt x="1108" y="22563"/>
                      </a:lnTo>
                      <a:cubicBezTo>
                        <a:pt x="1072" y="22742"/>
                        <a:pt x="1037" y="22920"/>
                        <a:pt x="1013" y="23111"/>
                      </a:cubicBezTo>
                      <a:lnTo>
                        <a:pt x="8573" y="23111"/>
                      </a:lnTo>
                      <a:lnTo>
                        <a:pt x="8573" y="23778"/>
                      </a:lnTo>
                      <a:lnTo>
                        <a:pt x="894" y="23778"/>
                      </a:lnTo>
                      <a:cubicBezTo>
                        <a:pt x="858" y="23956"/>
                        <a:pt x="834" y="24135"/>
                        <a:pt x="799" y="24325"/>
                      </a:cubicBezTo>
                      <a:lnTo>
                        <a:pt x="8573" y="24325"/>
                      </a:lnTo>
                      <a:lnTo>
                        <a:pt x="8573" y="24992"/>
                      </a:lnTo>
                      <a:lnTo>
                        <a:pt x="691" y="24992"/>
                      </a:lnTo>
                      <a:cubicBezTo>
                        <a:pt x="656" y="25171"/>
                        <a:pt x="620" y="25361"/>
                        <a:pt x="584" y="25540"/>
                      </a:cubicBezTo>
                      <a:lnTo>
                        <a:pt x="8573" y="25540"/>
                      </a:lnTo>
                      <a:lnTo>
                        <a:pt x="8573" y="26218"/>
                      </a:lnTo>
                      <a:lnTo>
                        <a:pt x="465" y="26218"/>
                      </a:lnTo>
                      <a:cubicBezTo>
                        <a:pt x="429" y="26397"/>
                        <a:pt x="394" y="26587"/>
                        <a:pt x="358" y="26766"/>
                      </a:cubicBezTo>
                      <a:lnTo>
                        <a:pt x="8573" y="26766"/>
                      </a:lnTo>
                      <a:lnTo>
                        <a:pt x="8573" y="27433"/>
                      </a:lnTo>
                      <a:lnTo>
                        <a:pt x="239" y="27433"/>
                      </a:lnTo>
                      <a:cubicBezTo>
                        <a:pt x="203" y="27623"/>
                        <a:pt x="168" y="27802"/>
                        <a:pt x="132" y="27981"/>
                      </a:cubicBezTo>
                      <a:lnTo>
                        <a:pt x="8573" y="27981"/>
                      </a:lnTo>
                      <a:lnTo>
                        <a:pt x="8573" y="28647"/>
                      </a:lnTo>
                      <a:lnTo>
                        <a:pt x="1" y="28647"/>
                      </a:lnTo>
                      <a:quadBezTo>
                        <a:pt x="1" y="28659"/>
                        <a:pt x="1" y="28671"/>
                      </a:quadBezTo>
                      <a:lnTo>
                        <a:pt x="1" y="28897"/>
                      </a:lnTo>
                      <a:lnTo>
                        <a:pt x="20253" y="28897"/>
                      </a:lnTo>
                      <a:lnTo>
                        <a:pt x="20253" y="28659"/>
                      </a:lnTo>
                      <a:cubicBezTo>
                        <a:pt x="20253" y="28659"/>
                        <a:pt x="20253" y="28647"/>
                        <a:pt x="20253" y="28647"/>
                      </a:cubicBezTo>
                      <a:lnTo>
                        <a:pt x="11669" y="28647"/>
                      </a:lnTo>
                      <a:lnTo>
                        <a:pt x="11669" y="27981"/>
                      </a:lnTo>
                      <a:lnTo>
                        <a:pt x="20110" y="27981"/>
                      </a:lnTo>
                      <a:cubicBezTo>
                        <a:pt x="20075" y="27790"/>
                        <a:pt x="20039" y="27611"/>
                        <a:pt x="20003" y="27433"/>
                      </a:cubicBezTo>
                      <a:lnTo>
                        <a:pt x="11669" y="27433"/>
                      </a:lnTo>
                      <a:lnTo>
                        <a:pt x="11669" y="26754"/>
                      </a:lnTo>
                      <a:lnTo>
                        <a:pt x="19884" y="26754"/>
                      </a:lnTo>
                      <a:cubicBezTo>
                        <a:pt x="19849" y="26576"/>
                        <a:pt x="19813" y="26397"/>
                        <a:pt x="19777" y="26206"/>
                      </a:cubicBezTo>
                      <a:lnTo>
                        <a:pt x="11669" y="26206"/>
                      </a:lnTo>
                      <a:lnTo>
                        <a:pt x="11669" y="25540"/>
                      </a:lnTo>
                      <a:lnTo>
                        <a:pt x="19658" y="25540"/>
                      </a:lnTo>
                      <a:cubicBezTo>
                        <a:pt x="19622" y="25361"/>
                        <a:pt x="19599" y="25183"/>
                        <a:pt x="19563" y="24992"/>
                      </a:cubicBezTo>
                      <a:lnTo>
                        <a:pt x="11669" y="24992"/>
                      </a:lnTo>
                      <a:lnTo>
                        <a:pt x="11669" y="24325"/>
                      </a:lnTo>
                      <a:lnTo>
                        <a:pt x="19444" y="24325"/>
                      </a:lnTo>
                      <a:cubicBezTo>
                        <a:pt x="19420" y="24147"/>
                        <a:pt x="19384" y="23968"/>
                        <a:pt x="19348" y="23778"/>
                      </a:cubicBezTo>
                      <a:lnTo>
                        <a:pt x="11669" y="23778"/>
                      </a:lnTo>
                      <a:lnTo>
                        <a:pt x="11669" y="23111"/>
                      </a:lnTo>
                      <a:lnTo>
                        <a:pt x="19241" y="23111"/>
                      </a:lnTo>
                      <a:cubicBezTo>
                        <a:pt x="19218" y="22932"/>
                        <a:pt x="19182" y="22742"/>
                        <a:pt x="19158" y="22563"/>
                      </a:cubicBezTo>
                      <a:lnTo>
                        <a:pt x="11669" y="22563"/>
                      </a:lnTo>
                      <a:lnTo>
                        <a:pt x="11669" y="21896"/>
                      </a:lnTo>
                      <a:lnTo>
                        <a:pt x="19039" y="21896"/>
                      </a:lnTo>
                      <a:cubicBezTo>
                        <a:pt x="19003" y="21718"/>
                        <a:pt x="18979" y="21527"/>
                        <a:pt x="18956" y="21349"/>
                      </a:cubicBezTo>
                      <a:lnTo>
                        <a:pt x="11669" y="21349"/>
                      </a:lnTo>
                      <a:lnTo>
                        <a:pt x="11669" y="20682"/>
                      </a:lnTo>
                      <a:lnTo>
                        <a:pt x="18848" y="20682"/>
                      </a:lnTo>
                      <a:cubicBezTo>
                        <a:pt x="18813" y="20491"/>
                        <a:pt x="18789" y="20313"/>
                        <a:pt x="18753" y="20134"/>
                      </a:cubicBezTo>
                      <a:lnTo>
                        <a:pt x="11669" y="20134"/>
                      </a:lnTo>
                      <a:lnTo>
                        <a:pt x="11669" y="19456"/>
                      </a:lnTo>
                      <a:lnTo>
                        <a:pt x="18670" y="19456"/>
                      </a:lnTo>
                      <a:cubicBezTo>
                        <a:pt x="18634" y="19277"/>
                        <a:pt x="18610" y="19098"/>
                        <a:pt x="18586" y="18908"/>
                      </a:cubicBezTo>
                      <a:lnTo>
                        <a:pt x="11669" y="18908"/>
                      </a:lnTo>
                      <a:lnTo>
                        <a:pt x="11669" y="18241"/>
                      </a:lnTo>
                      <a:lnTo>
                        <a:pt x="18479" y="18241"/>
                      </a:lnTo>
                      <a:cubicBezTo>
                        <a:pt x="18444" y="18063"/>
                        <a:pt x="18420" y="17884"/>
                        <a:pt x="18396" y="17694"/>
                      </a:cubicBezTo>
                      <a:lnTo>
                        <a:pt x="11669" y="17694"/>
                      </a:lnTo>
                      <a:lnTo>
                        <a:pt x="11669" y="17027"/>
                      </a:lnTo>
                      <a:lnTo>
                        <a:pt x="18301" y="17027"/>
                      </a:lnTo>
                      <a:cubicBezTo>
                        <a:pt x="18277" y="16848"/>
                        <a:pt x="18253" y="16670"/>
                        <a:pt x="18217" y="16479"/>
                      </a:cubicBezTo>
                      <a:lnTo>
                        <a:pt x="11669" y="16479"/>
                      </a:lnTo>
                      <a:lnTo>
                        <a:pt x="11669" y="15812"/>
                      </a:lnTo>
                      <a:lnTo>
                        <a:pt x="18134" y="15812"/>
                      </a:lnTo>
                      <a:cubicBezTo>
                        <a:pt x="18110" y="15634"/>
                        <a:pt x="18086" y="15443"/>
                        <a:pt x="18051" y="15265"/>
                      </a:cubicBezTo>
                      <a:lnTo>
                        <a:pt x="11669" y="15265"/>
                      </a:lnTo>
                      <a:lnTo>
                        <a:pt x="11669" y="14598"/>
                      </a:lnTo>
                      <a:lnTo>
                        <a:pt x="17967" y="14598"/>
                      </a:lnTo>
                      <a:lnTo>
                        <a:pt x="17896" y="14050"/>
                      </a:lnTo>
                      <a:lnTo>
                        <a:pt x="11669" y="14050"/>
                      </a:lnTo>
                      <a:lnTo>
                        <a:pt x="11669" y="13383"/>
                      </a:lnTo>
                      <a:lnTo>
                        <a:pt x="17813" y="13383"/>
                      </a:lnTo>
                      <a:cubicBezTo>
                        <a:pt x="17789" y="13193"/>
                        <a:pt x="17765" y="13014"/>
                        <a:pt x="17741" y="12836"/>
                      </a:cubicBezTo>
                      <a:lnTo>
                        <a:pt x="11669" y="12836"/>
                      </a:lnTo>
                      <a:lnTo>
                        <a:pt x="11669" y="12157"/>
                      </a:lnTo>
                      <a:lnTo>
                        <a:pt x="17658" y="12157"/>
                      </a:lnTo>
                      <a:lnTo>
                        <a:pt x="17586" y="11621"/>
                      </a:lnTo>
                      <a:lnTo>
                        <a:pt x="11669" y="11621"/>
                      </a:lnTo>
                      <a:lnTo>
                        <a:pt x="11669" y="10943"/>
                      </a:lnTo>
                      <a:lnTo>
                        <a:pt x="17503" y="10943"/>
                      </a:lnTo>
                      <a:cubicBezTo>
                        <a:pt x="17491" y="10764"/>
                        <a:pt x="17467" y="10586"/>
                        <a:pt x="17443" y="10395"/>
                      </a:cubicBezTo>
                      <a:lnTo>
                        <a:pt x="11669" y="10395"/>
                      </a:lnTo>
                      <a:lnTo>
                        <a:pt x="11669" y="9728"/>
                      </a:lnTo>
                      <a:lnTo>
                        <a:pt x="17360" y="9728"/>
                      </a:lnTo>
                      <a:cubicBezTo>
                        <a:pt x="17348" y="9550"/>
                        <a:pt x="17324" y="9371"/>
                        <a:pt x="17301" y="9181"/>
                      </a:cubicBezTo>
                      <a:lnTo>
                        <a:pt x="11669" y="9181"/>
                      </a:lnTo>
                      <a:lnTo>
                        <a:pt x="11669" y="8514"/>
                      </a:lnTo>
                      <a:lnTo>
                        <a:pt x="17229" y="8514"/>
                      </a:lnTo>
                      <a:cubicBezTo>
                        <a:pt x="17205" y="8323"/>
                        <a:pt x="17182" y="8145"/>
                        <a:pt x="17170" y="7966"/>
                      </a:cubicBezTo>
                      <a:lnTo>
                        <a:pt x="11669" y="7966"/>
                      </a:lnTo>
                      <a:lnTo>
                        <a:pt x="11669" y="7287"/>
                      </a:lnTo>
                      <a:lnTo>
                        <a:pt x="17098" y="7287"/>
                      </a:lnTo>
                      <a:lnTo>
                        <a:pt x="17039" y="6740"/>
                      </a:lnTo>
                      <a:lnTo>
                        <a:pt x="11669" y="6740"/>
                      </a:lnTo>
                      <a:lnTo>
                        <a:pt x="11669" y="6073"/>
                      </a:lnTo>
                      <a:lnTo>
                        <a:pt x="16967" y="6073"/>
                      </a:lnTo>
                      <a:cubicBezTo>
                        <a:pt x="16943" y="5894"/>
                        <a:pt x="16932" y="5716"/>
                        <a:pt x="16908" y="5525"/>
                      </a:cubicBezTo>
                      <a:lnTo>
                        <a:pt x="11669" y="5525"/>
                      </a:lnTo>
                      <a:lnTo>
                        <a:pt x="11669" y="4859"/>
                      </a:lnTo>
                      <a:lnTo>
                        <a:pt x="16836" y="4859"/>
                      </a:lnTo>
                      <a:lnTo>
                        <a:pt x="16789" y="4311"/>
                      </a:lnTo>
                      <a:lnTo>
                        <a:pt x="11669" y="4311"/>
                      </a:lnTo>
                      <a:lnTo>
                        <a:pt x="11669" y="3644"/>
                      </a:lnTo>
                      <a:lnTo>
                        <a:pt x="16729" y="3644"/>
                      </a:lnTo>
                      <a:lnTo>
                        <a:pt x="16681" y="3097"/>
                      </a:lnTo>
                      <a:lnTo>
                        <a:pt x="11669" y="3097"/>
                      </a:lnTo>
                      <a:lnTo>
                        <a:pt x="11669" y="2430"/>
                      </a:lnTo>
                      <a:lnTo>
                        <a:pt x="16610" y="2430"/>
                      </a:lnTo>
                      <a:cubicBezTo>
                        <a:pt x="16586" y="2251"/>
                        <a:pt x="16574" y="2061"/>
                        <a:pt x="16551" y="1882"/>
                      </a:cubicBezTo>
                      <a:lnTo>
                        <a:pt x="11669" y="1882"/>
                      </a:lnTo>
                      <a:lnTo>
                        <a:pt x="11669" y="1215"/>
                      </a:lnTo>
                      <a:lnTo>
                        <a:pt x="16491" y="1215"/>
                      </a:lnTo>
                      <a:cubicBezTo>
                        <a:pt x="16479" y="1037"/>
                        <a:pt x="16467" y="846"/>
                        <a:pt x="16443" y="668"/>
                      </a:cubicBezTo>
                      <a:lnTo>
                        <a:pt x="11669" y="668"/>
                      </a:lnTo>
                      <a:lnTo>
                        <a:pt x="1166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7" name="Google Shape;3383;p71"/>
                <p:cNvSpPr/>
                <p:nvPr/>
              </p:nvSpPr>
              <p:spPr>
                <a:xfrm>
                  <a:off x="3322655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cubicBezTo>
                        <a:pt x="25" y="441"/>
                        <a:pt x="36" y="227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8" name="Google Shape;3384;p71"/>
                <p:cNvSpPr/>
                <p:nvPr/>
              </p:nvSpPr>
              <p:spPr>
                <a:xfrm>
                  <a:off x="3341444" y="3377972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27"/>
                        <a:pt x="0" y="453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89" name="Google Shape;3385;p71"/>
                <p:cNvSpPr/>
                <p:nvPr/>
              </p:nvSpPr>
              <p:spPr>
                <a:xfrm>
                  <a:off x="3320976" y="3968421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0"/>
                      </a:moveTo>
                      <a:lnTo>
                        <a:pt x="48" y="0"/>
                      </a:ln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0" y="667"/>
                      </a:lnTo>
                      <a:cubicBezTo>
                        <a:pt x="24" y="441"/>
                        <a:pt x="36" y="227"/>
                        <a:pt x="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0" name="Google Shape;3386;p71"/>
                <p:cNvSpPr/>
                <p:nvPr/>
              </p:nvSpPr>
              <p:spPr>
                <a:xfrm>
                  <a:off x="3341201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2" y="1"/>
                      </a:moveTo>
                      <a:cubicBezTo>
                        <a:pt x="1" y="227"/>
                        <a:pt x="1" y="453"/>
                        <a:pt x="1" y="667"/>
                      </a:cubicBezTo>
                      <a:lnTo>
                        <a:pt x="3203" y="667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1" name="Google Shape;3387;p71"/>
                <p:cNvSpPr/>
                <p:nvPr/>
              </p:nvSpPr>
              <p:spPr>
                <a:xfrm>
                  <a:off x="3341444" y="3328846"/>
                  <a:ext cx="6455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68" extrusionOk="0">
                      <a:moveTo>
                        <a:pt x="0" y="0"/>
                      </a:moveTo>
                      <a:cubicBezTo>
                        <a:pt x="0" y="215"/>
                        <a:pt x="0" y="441"/>
                        <a:pt x="0" y="667"/>
                      </a:cubicBezTo>
                      <a:lnTo>
                        <a:pt x="3191" y="667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2" name="Google Shape;3388;p71"/>
                <p:cNvSpPr/>
                <p:nvPr/>
              </p:nvSpPr>
              <p:spPr>
                <a:xfrm>
                  <a:off x="3317356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60" y="0"/>
                      </a:moveTo>
                      <a:lnTo>
                        <a:pt x="60" y="0"/>
                      </a:lnTo>
                      <a:cubicBezTo>
                        <a:pt x="37" y="226"/>
                        <a:pt x="25" y="453"/>
                        <a:pt x="1" y="667"/>
                      </a:cubicBezTo>
                      <a:lnTo>
                        <a:pt x="1" y="667"/>
                      </a:lnTo>
                      <a:cubicBezTo>
                        <a:pt x="25" y="453"/>
                        <a:pt x="37" y="226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3" name="Google Shape;3389;p71"/>
                <p:cNvSpPr/>
                <p:nvPr/>
              </p:nvSpPr>
              <p:spPr>
                <a:xfrm>
                  <a:off x="3315677" y="4042101"/>
                  <a:ext cx="99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596" extrusionOk="0">
                      <a:moveTo>
                        <a:pt x="48" y="1"/>
                      </a:moveTo>
                      <a:cubicBezTo>
                        <a:pt x="26" y="191"/>
                        <a:pt x="14" y="380"/>
                        <a:pt x="3" y="561"/>
                      </a:cubicBezTo>
                      <a:lnTo>
                        <a:pt x="3" y="561"/>
                      </a:lnTo>
                      <a:cubicBezTo>
                        <a:pt x="15" y="371"/>
                        <a:pt x="37" y="191"/>
                        <a:pt x="48" y="1"/>
                      </a:cubicBezTo>
                      <a:close/>
                      <a:moveTo>
                        <a:pt x="3" y="561"/>
                      </a:moveTo>
                      <a:lnTo>
                        <a:pt x="3" y="561"/>
                      </a:lnTo>
                      <a:cubicBezTo>
                        <a:pt x="2" y="572"/>
                        <a:pt x="1" y="584"/>
                        <a:pt x="0" y="596"/>
                      </a:cubicBezTo>
                      <a:cubicBezTo>
                        <a:pt x="1" y="584"/>
                        <a:pt x="2" y="572"/>
                        <a:pt x="3" y="56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4" name="Google Shape;3390;p71"/>
                <p:cNvSpPr/>
                <p:nvPr/>
              </p:nvSpPr>
              <p:spPr>
                <a:xfrm>
                  <a:off x="3319297" y="3993217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48" y="1"/>
                      </a:moveTo>
                      <a:lnTo>
                        <a:pt x="0" y="667"/>
                      </a:lnTo>
                      <a:cubicBezTo>
                        <a:pt x="24" y="441"/>
                        <a:pt x="36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5" name="Google Shape;3391;p71"/>
                <p:cNvSpPr/>
                <p:nvPr/>
              </p:nvSpPr>
              <p:spPr>
                <a:xfrm>
                  <a:off x="3341444" y="3353399"/>
                  <a:ext cx="6455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680" extrusionOk="0">
                      <a:moveTo>
                        <a:pt x="0" y="1"/>
                      </a:moveTo>
                      <a:cubicBezTo>
                        <a:pt x="0" y="203"/>
                        <a:pt x="0" y="418"/>
                        <a:pt x="0" y="620"/>
                      </a:cubicBezTo>
                      <a:lnTo>
                        <a:pt x="0" y="680"/>
                      </a:lnTo>
                      <a:lnTo>
                        <a:pt x="3191" y="680"/>
                      </a:lnTo>
                      <a:lnTo>
                        <a:pt x="319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6" name="Google Shape;3392;p71"/>
                <p:cNvSpPr/>
                <p:nvPr/>
              </p:nvSpPr>
              <p:spPr>
                <a:xfrm>
                  <a:off x="3329875" y="382079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5" y="1"/>
                      </a:moveTo>
                      <a:lnTo>
                        <a:pt x="1" y="668"/>
                      </a:lnTo>
                      <a:lnTo>
                        <a:pt x="13" y="668"/>
                      </a:lnTo>
                      <a:cubicBezTo>
                        <a:pt x="13" y="441"/>
                        <a:pt x="37" y="227"/>
                        <a:pt x="3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7" name="Google Shape;3393;p71"/>
                <p:cNvSpPr/>
                <p:nvPr/>
              </p:nvSpPr>
              <p:spPr>
                <a:xfrm>
                  <a:off x="3341201" y="3427342"/>
                  <a:ext cx="64801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7" extrusionOk="0">
                      <a:moveTo>
                        <a:pt x="1" y="0"/>
                      </a:moveTo>
                      <a:cubicBezTo>
                        <a:pt x="1" y="214"/>
                        <a:pt x="1" y="441"/>
                        <a:pt x="1" y="667"/>
                      </a:cubicBezTo>
                      <a:lnTo>
                        <a:pt x="3203" y="667"/>
                      </a:lnTo>
                      <a:lnTo>
                        <a:pt x="320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8" name="Google Shape;3394;p71"/>
                <p:cNvSpPr/>
                <p:nvPr/>
              </p:nvSpPr>
              <p:spPr>
                <a:xfrm>
                  <a:off x="3328439" y="3845372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lnTo>
                        <a:pt x="1" y="667"/>
                      </a:lnTo>
                      <a:lnTo>
                        <a:pt x="12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399" name="Google Shape;3395;p71"/>
                <p:cNvSpPr/>
                <p:nvPr/>
              </p:nvSpPr>
              <p:spPr>
                <a:xfrm>
                  <a:off x="3558175" y="4042101"/>
                  <a:ext cx="971" cy="12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03"/>
                        <a:pt x="24" y="394"/>
                        <a:pt x="48" y="596"/>
                      </a:cubicBezTo>
                      <a:cubicBezTo>
                        <a:pt x="24" y="394"/>
                        <a:pt x="12" y="20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0" name="Google Shape;3396;p71"/>
                <p:cNvSpPr/>
                <p:nvPr/>
              </p:nvSpPr>
              <p:spPr>
                <a:xfrm>
                  <a:off x="3340230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3" y="0"/>
                      </a:moveTo>
                      <a:cubicBezTo>
                        <a:pt x="13" y="227"/>
                        <a:pt x="1" y="441"/>
                        <a:pt x="1" y="667"/>
                      </a:cubicBez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1" name="Google Shape;3397;p71"/>
                <p:cNvSpPr/>
                <p:nvPr/>
              </p:nvSpPr>
              <p:spPr>
                <a:xfrm>
                  <a:off x="3554555" y="3992974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48" y="668"/>
                      </a:moveTo>
                      <a:cubicBezTo>
                        <a:pt x="36" y="453"/>
                        <a:pt x="12" y="227"/>
                        <a:pt x="0" y="1"/>
                      </a:cubicBezTo>
                      <a:lnTo>
                        <a:pt x="0" y="1"/>
                      </a:lnTo>
                      <a:cubicBezTo>
                        <a:pt x="12" y="227"/>
                        <a:pt x="36" y="453"/>
                        <a:pt x="48" y="6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2" name="Google Shape;3398;p71"/>
                <p:cNvSpPr/>
                <p:nvPr/>
              </p:nvSpPr>
              <p:spPr>
                <a:xfrm>
                  <a:off x="3552876" y="3968421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" y="227"/>
                        <a:pt x="24" y="441"/>
                        <a:pt x="48" y="667"/>
                      </a:cubicBezTo>
                      <a:cubicBezTo>
                        <a:pt x="36" y="441"/>
                        <a:pt x="12" y="227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3" name="Google Shape;3399;p71"/>
                <p:cNvSpPr/>
                <p:nvPr/>
              </p:nvSpPr>
              <p:spPr>
                <a:xfrm>
                  <a:off x="3339765" y="3525574"/>
                  <a:ext cx="6623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668" extrusionOk="0">
                      <a:moveTo>
                        <a:pt x="12" y="1"/>
                      </a:moveTo>
                      <a:cubicBezTo>
                        <a:pt x="12" y="227"/>
                        <a:pt x="12" y="441"/>
                        <a:pt x="0" y="668"/>
                      </a:cubicBezTo>
                      <a:lnTo>
                        <a:pt x="3274" y="668"/>
                      </a:lnTo>
                      <a:lnTo>
                        <a:pt x="327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4" name="Google Shape;3400;p71"/>
                <p:cNvSpPr/>
                <p:nvPr/>
              </p:nvSpPr>
              <p:spPr>
                <a:xfrm>
                  <a:off x="3556233" y="4017548"/>
                  <a:ext cx="123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67" extrusionOk="0">
                      <a:moveTo>
                        <a:pt x="1" y="0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37" y="453"/>
                        <a:pt x="25" y="226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5" name="Google Shape;3401;p71"/>
                <p:cNvSpPr/>
                <p:nvPr/>
              </p:nvSpPr>
              <p:spPr>
                <a:xfrm>
                  <a:off x="3340958" y="3451895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cubicBezTo>
                        <a:pt x="1" y="215"/>
                        <a:pt x="1" y="441"/>
                        <a:pt x="1" y="667"/>
                      </a:cubicBez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6" name="Google Shape;3402;p71"/>
                <p:cNvSpPr/>
                <p:nvPr/>
              </p:nvSpPr>
              <p:spPr>
                <a:xfrm>
                  <a:off x="3324111" y="3919295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48" y="0"/>
                      </a:moveTo>
                      <a:cubicBezTo>
                        <a:pt x="36" y="215"/>
                        <a:pt x="12" y="441"/>
                        <a:pt x="0" y="667"/>
                      </a:cubicBezTo>
                      <a:lnTo>
                        <a:pt x="12" y="667"/>
                      </a:lnTo>
                      <a:cubicBezTo>
                        <a:pt x="24" y="441"/>
                        <a:pt x="36" y="227"/>
                        <a:pt x="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7" name="Google Shape;3403;p71"/>
                <p:cNvSpPr/>
                <p:nvPr/>
              </p:nvSpPr>
              <p:spPr>
                <a:xfrm>
                  <a:off x="3325790" y="3894499"/>
                  <a:ext cx="99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79" extrusionOk="0">
                      <a:moveTo>
                        <a:pt x="36" y="0"/>
                      </a:moveTo>
                      <a:cubicBezTo>
                        <a:pt x="24" y="226"/>
                        <a:pt x="12" y="453"/>
                        <a:pt x="1" y="679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8" name="Google Shape;3404;p71"/>
                <p:cNvSpPr/>
                <p:nvPr/>
              </p:nvSpPr>
              <p:spPr>
                <a:xfrm>
                  <a:off x="332722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7" y="1"/>
                      </a:moveTo>
                      <a:lnTo>
                        <a:pt x="1" y="667"/>
                      </a:lnTo>
                      <a:cubicBezTo>
                        <a:pt x="25" y="453"/>
                        <a:pt x="37" y="227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09" name="Google Shape;3405;p71"/>
                <p:cNvSpPr/>
                <p:nvPr/>
              </p:nvSpPr>
              <p:spPr>
                <a:xfrm>
                  <a:off x="3560096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" y="87"/>
                        <a:pt x="11" y="173"/>
                        <a:pt x="19" y="258"/>
                      </a:cubicBezTo>
                      <a:lnTo>
                        <a:pt x="19" y="258"/>
                      </a:lnTo>
                      <a:lnTo>
                        <a:pt x="0" y="0"/>
                      </a:lnTo>
                      <a:close/>
                      <a:moveTo>
                        <a:pt x="19" y="258"/>
                      </a:moveTo>
                      <a:lnTo>
                        <a:pt x="48" y="667"/>
                      </a:lnTo>
                      <a:lnTo>
                        <a:pt x="60" y="667"/>
                      </a:lnTo>
                      <a:cubicBezTo>
                        <a:pt x="45" y="528"/>
                        <a:pt x="31" y="394"/>
                        <a:pt x="19" y="25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0" name="Google Shape;3406;p71"/>
                <p:cNvSpPr/>
                <p:nvPr/>
              </p:nvSpPr>
              <p:spPr>
                <a:xfrm>
                  <a:off x="3559125" y="4054863"/>
                  <a:ext cx="20" cy="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9" extrusionOk="0">
                      <a:moveTo>
                        <a:pt x="1" y="48"/>
                      </a:moveTo>
                      <a:cubicBezTo>
                        <a:pt x="1" y="25"/>
                        <a:pt x="1" y="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1" name="Google Shape;3407;p71"/>
                <p:cNvSpPr/>
                <p:nvPr/>
              </p:nvSpPr>
              <p:spPr>
                <a:xfrm>
                  <a:off x="3340473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3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2" name="Google Shape;3408;p71"/>
                <p:cNvSpPr/>
                <p:nvPr/>
              </p:nvSpPr>
              <p:spPr>
                <a:xfrm>
                  <a:off x="3313513" y="4066917"/>
                  <a:ext cx="121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7" extrusionOk="0">
                      <a:moveTo>
                        <a:pt x="60" y="0"/>
                      </a:moveTo>
                      <a:lnTo>
                        <a:pt x="60" y="0"/>
                      </a:lnTo>
                      <a:lnTo>
                        <a:pt x="0" y="667"/>
                      </a:lnTo>
                      <a:lnTo>
                        <a:pt x="0" y="6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3" name="Google Shape;3409;p71"/>
                <p:cNvSpPr/>
                <p:nvPr/>
              </p:nvSpPr>
              <p:spPr>
                <a:xfrm>
                  <a:off x="334095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3" y="667"/>
                      </a:lnTo>
                      <a:lnTo>
                        <a:pt x="3215" y="667"/>
                      </a:lnTo>
                      <a:lnTo>
                        <a:pt x="321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4" name="Google Shape;3410;p71"/>
                <p:cNvSpPr/>
                <p:nvPr/>
              </p:nvSpPr>
              <p:spPr>
                <a:xfrm>
                  <a:off x="3341201" y="3304273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cubicBezTo>
                        <a:pt x="1" y="215"/>
                        <a:pt x="1" y="442"/>
                        <a:pt x="1" y="668"/>
                      </a:cubicBezTo>
                      <a:lnTo>
                        <a:pt x="3203" y="668"/>
                      </a:lnTo>
                      <a:lnTo>
                        <a:pt x="32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5" name="Google Shape;3411;p71"/>
                <p:cNvSpPr/>
                <p:nvPr/>
              </p:nvSpPr>
              <p:spPr>
                <a:xfrm>
                  <a:off x="3315677" y="4054377"/>
                  <a:ext cx="20" cy="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3" extrusionOk="0">
                      <a:moveTo>
                        <a:pt x="0" y="1"/>
                      </a:moveTo>
                      <a:lnTo>
                        <a:pt x="0" y="72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6" name="Google Shape;3412;p71"/>
                <p:cNvSpPr/>
                <p:nvPr/>
              </p:nvSpPr>
              <p:spPr>
                <a:xfrm>
                  <a:off x="3340716" y="3254924"/>
                  <a:ext cx="65286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79" extrusionOk="0">
                      <a:moveTo>
                        <a:pt x="1" y="0"/>
                      </a:moveTo>
                      <a:cubicBezTo>
                        <a:pt x="1" y="226"/>
                        <a:pt x="13" y="453"/>
                        <a:pt x="13" y="679"/>
                      </a:cubicBezTo>
                      <a:lnTo>
                        <a:pt x="3227" y="679"/>
                      </a:lnTo>
                      <a:lnTo>
                        <a:pt x="32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7" name="Google Shape;3413;p71"/>
                <p:cNvSpPr/>
                <p:nvPr/>
              </p:nvSpPr>
              <p:spPr>
                <a:xfrm>
                  <a:off x="3468578" y="340252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8" name="Google Shape;3414;p71"/>
                <p:cNvSpPr/>
                <p:nvPr/>
              </p:nvSpPr>
              <p:spPr>
                <a:xfrm>
                  <a:off x="3468578" y="3427342"/>
                  <a:ext cx="6504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19" name="Google Shape;3415;p71"/>
                <p:cNvSpPr/>
                <p:nvPr/>
              </p:nvSpPr>
              <p:spPr>
                <a:xfrm>
                  <a:off x="3468578" y="3353399"/>
                  <a:ext cx="64801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80" extrusionOk="0">
                      <a:moveTo>
                        <a:pt x="1" y="1"/>
                      </a:moveTo>
                      <a:lnTo>
                        <a:pt x="1" y="680"/>
                      </a:lnTo>
                      <a:lnTo>
                        <a:pt x="3204" y="680"/>
                      </a:lnTo>
                      <a:lnTo>
                        <a:pt x="3204" y="620"/>
                      </a:lnTo>
                      <a:lnTo>
                        <a:pt x="320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0" name="Google Shape;3416;p71"/>
                <p:cNvSpPr/>
                <p:nvPr/>
              </p:nvSpPr>
              <p:spPr>
                <a:xfrm>
                  <a:off x="3468578" y="3377972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04" y="667"/>
                      </a:lnTo>
                      <a:cubicBezTo>
                        <a:pt x="3204" y="453"/>
                        <a:pt x="3204" y="227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1" name="Google Shape;3417;p71"/>
                <p:cNvSpPr/>
                <p:nvPr/>
              </p:nvSpPr>
              <p:spPr>
                <a:xfrm>
                  <a:off x="3551177" y="3943848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lnTo>
                        <a:pt x="37" y="668"/>
                      </a:lnTo>
                      <a:lnTo>
                        <a:pt x="48" y="668"/>
                      </a:lnTo>
                      <a:cubicBezTo>
                        <a:pt x="37" y="441"/>
                        <a:pt x="25" y="21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2" name="Google Shape;3418;p71"/>
                <p:cNvSpPr/>
                <p:nvPr/>
              </p:nvSpPr>
              <p:spPr>
                <a:xfrm>
                  <a:off x="3468578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99" y="667"/>
                      </a:lnTo>
                      <a:lnTo>
                        <a:pt x="32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3" name="Google Shape;3419;p71"/>
                <p:cNvSpPr/>
                <p:nvPr/>
              </p:nvSpPr>
              <p:spPr>
                <a:xfrm>
                  <a:off x="3468578" y="3525574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75" y="668"/>
                      </a:lnTo>
                      <a:cubicBezTo>
                        <a:pt x="3275" y="441"/>
                        <a:pt x="3275" y="227"/>
                        <a:pt x="32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4" name="Google Shape;3420;p71"/>
                <p:cNvSpPr/>
                <p:nvPr/>
              </p:nvSpPr>
              <p:spPr>
                <a:xfrm>
                  <a:off x="3468578" y="3328846"/>
                  <a:ext cx="6480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192" y="667"/>
                      </a:lnTo>
                      <a:cubicBezTo>
                        <a:pt x="3204" y="441"/>
                        <a:pt x="3204" y="215"/>
                        <a:pt x="320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5" name="Google Shape;3421;p71"/>
                <p:cNvSpPr/>
                <p:nvPr/>
              </p:nvSpPr>
              <p:spPr>
                <a:xfrm>
                  <a:off x="3468578" y="3501021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lnTo>
                        <a:pt x="325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6" name="Google Shape;3422;p71"/>
                <p:cNvSpPr/>
                <p:nvPr/>
              </p:nvSpPr>
              <p:spPr>
                <a:xfrm>
                  <a:off x="3340473" y="3230350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3" y="668"/>
                      </a:lnTo>
                      <a:lnTo>
                        <a:pt x="3239" y="668"/>
                      </a:lnTo>
                      <a:lnTo>
                        <a:pt x="32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7" name="Google Shape;3423;p71"/>
                <p:cNvSpPr/>
                <p:nvPr/>
              </p:nvSpPr>
              <p:spPr>
                <a:xfrm>
                  <a:off x="3468578" y="3476448"/>
                  <a:ext cx="655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lnTo>
                        <a:pt x="322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8" name="Google Shape;3424;p71"/>
                <p:cNvSpPr/>
                <p:nvPr/>
              </p:nvSpPr>
              <p:spPr>
                <a:xfrm>
                  <a:off x="3468578" y="3451895"/>
                  <a:ext cx="6528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8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cubicBezTo>
                        <a:pt x="3228" y="441"/>
                        <a:pt x="3228" y="215"/>
                        <a:pt x="32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29" name="Google Shape;3425;p71"/>
                <p:cNvSpPr/>
                <p:nvPr/>
              </p:nvSpPr>
              <p:spPr>
                <a:xfrm>
                  <a:off x="3468578" y="3304273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04" y="668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0" name="Google Shape;3426;p71"/>
                <p:cNvSpPr/>
                <p:nvPr/>
              </p:nvSpPr>
              <p:spPr>
                <a:xfrm>
                  <a:off x="3336145" y="3673197"/>
                  <a:ext cx="698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4" h="668" extrusionOk="0">
                      <a:moveTo>
                        <a:pt x="12" y="0"/>
                      </a:moveTo>
                      <a:cubicBezTo>
                        <a:pt x="12" y="227"/>
                        <a:pt x="1" y="453"/>
                        <a:pt x="1" y="667"/>
                      </a:cubicBezTo>
                      <a:lnTo>
                        <a:pt x="3453" y="667"/>
                      </a:lnTo>
                      <a:lnTo>
                        <a:pt x="345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1" name="Google Shape;3427;p71"/>
                <p:cNvSpPr/>
                <p:nvPr/>
              </p:nvSpPr>
              <p:spPr>
                <a:xfrm>
                  <a:off x="3468578" y="3205797"/>
                  <a:ext cx="6625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251" y="667"/>
                      </a:lnTo>
                      <a:cubicBezTo>
                        <a:pt x="3263" y="441"/>
                        <a:pt x="3263" y="227"/>
                        <a:pt x="32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2" name="Google Shape;3428;p71"/>
                <p:cNvSpPr/>
                <p:nvPr/>
              </p:nvSpPr>
              <p:spPr>
                <a:xfrm>
                  <a:off x="3333253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24" y="1"/>
                      </a:moveTo>
                      <a:cubicBezTo>
                        <a:pt x="13" y="215"/>
                        <a:pt x="1" y="441"/>
                        <a:pt x="1" y="667"/>
                      </a:cubicBezTo>
                      <a:lnTo>
                        <a:pt x="13" y="667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3" name="Google Shape;3429;p71"/>
                <p:cNvSpPr/>
                <p:nvPr/>
              </p:nvSpPr>
              <p:spPr>
                <a:xfrm>
                  <a:off x="3337581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lnTo>
                        <a:pt x="338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4" name="Google Shape;3430;p71"/>
                <p:cNvSpPr/>
                <p:nvPr/>
              </p:nvSpPr>
              <p:spPr>
                <a:xfrm>
                  <a:off x="3334223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2" y="667"/>
                      </a:lnTo>
                      <a:cubicBezTo>
                        <a:pt x="24" y="453"/>
                        <a:pt x="24" y="226"/>
                        <a:pt x="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5" name="Google Shape;3431;p71"/>
                <p:cNvSpPr/>
                <p:nvPr/>
              </p:nvSpPr>
              <p:spPr>
                <a:xfrm>
                  <a:off x="3335174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25" y="1"/>
                      </a:moveTo>
                      <a:cubicBezTo>
                        <a:pt x="13" y="227"/>
                        <a:pt x="1" y="453"/>
                        <a:pt x="1" y="668"/>
                      </a:cubicBezTo>
                      <a:lnTo>
                        <a:pt x="3501" y="668"/>
                      </a:lnTo>
                      <a:lnTo>
                        <a:pt x="350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6" name="Google Shape;3432;p71"/>
                <p:cNvSpPr/>
                <p:nvPr/>
              </p:nvSpPr>
              <p:spPr>
                <a:xfrm>
                  <a:off x="3336873" y="3648381"/>
                  <a:ext cx="6912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680" extrusionOk="0">
                      <a:moveTo>
                        <a:pt x="24" y="1"/>
                      </a:moveTo>
                      <a:lnTo>
                        <a:pt x="0" y="680"/>
                      </a:lnTo>
                      <a:lnTo>
                        <a:pt x="3417" y="680"/>
                      </a:lnTo>
                      <a:lnTo>
                        <a:pt x="341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7" name="Google Shape;3433;p71"/>
                <p:cNvSpPr/>
                <p:nvPr/>
              </p:nvSpPr>
              <p:spPr>
                <a:xfrm>
                  <a:off x="3468578" y="3279719"/>
                  <a:ext cx="6504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216" y="667"/>
                      </a:lnTo>
                      <a:lnTo>
                        <a:pt x="321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8" name="Google Shape;3434;p71"/>
                <p:cNvSpPr/>
                <p:nvPr/>
              </p:nvSpPr>
              <p:spPr>
                <a:xfrm>
                  <a:off x="3340008" y="3205797"/>
                  <a:ext cx="6599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668" extrusionOk="0">
                      <a:moveTo>
                        <a:pt x="0" y="0"/>
                      </a:moveTo>
                      <a:cubicBezTo>
                        <a:pt x="12" y="227"/>
                        <a:pt x="12" y="441"/>
                        <a:pt x="12" y="667"/>
                      </a:cubicBezTo>
                      <a:lnTo>
                        <a:pt x="3262" y="667"/>
                      </a:lnTo>
                      <a:lnTo>
                        <a:pt x="32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39" name="Google Shape;3435;p71"/>
                <p:cNvSpPr/>
                <p:nvPr/>
              </p:nvSpPr>
              <p:spPr>
                <a:xfrm>
                  <a:off x="3468578" y="3230350"/>
                  <a:ext cx="657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239" y="668"/>
                      </a:lnTo>
                      <a:cubicBezTo>
                        <a:pt x="3239" y="453"/>
                        <a:pt x="3251" y="227"/>
                        <a:pt x="32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0" name="Google Shape;3436;p71"/>
                <p:cNvSpPr/>
                <p:nvPr/>
              </p:nvSpPr>
              <p:spPr>
                <a:xfrm>
                  <a:off x="3468578" y="3254924"/>
                  <a:ext cx="65529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0" h="679" extrusionOk="0">
                      <a:moveTo>
                        <a:pt x="1" y="0"/>
                      </a:moveTo>
                      <a:lnTo>
                        <a:pt x="1" y="679"/>
                      </a:lnTo>
                      <a:lnTo>
                        <a:pt x="3216" y="679"/>
                      </a:lnTo>
                      <a:cubicBezTo>
                        <a:pt x="3228" y="453"/>
                        <a:pt x="3228" y="226"/>
                        <a:pt x="323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1" name="Google Shape;3437;p71"/>
                <p:cNvSpPr/>
                <p:nvPr/>
              </p:nvSpPr>
              <p:spPr>
                <a:xfrm>
                  <a:off x="354298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0"/>
                      </a:moveTo>
                      <a:cubicBezTo>
                        <a:pt x="13" y="227"/>
                        <a:pt x="13" y="441"/>
                        <a:pt x="25" y="667"/>
                      </a:cubicBezTo>
                      <a:lnTo>
                        <a:pt x="49" y="66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2" name="Google Shape;3438;p71"/>
                <p:cNvSpPr/>
                <p:nvPr/>
              </p:nvSpPr>
              <p:spPr>
                <a:xfrm>
                  <a:off x="3338309" y="3599517"/>
                  <a:ext cx="67693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667" extrusionOk="0">
                      <a:moveTo>
                        <a:pt x="13" y="0"/>
                      </a:moveTo>
                      <a:lnTo>
                        <a:pt x="1" y="667"/>
                      </a:lnTo>
                      <a:lnTo>
                        <a:pt x="3346" y="667"/>
                      </a:lnTo>
                      <a:lnTo>
                        <a:pt x="334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3" name="Google Shape;3439;p71"/>
                <p:cNvSpPr/>
                <p:nvPr/>
              </p:nvSpPr>
              <p:spPr>
                <a:xfrm>
                  <a:off x="3543957" y="3820799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3" y="227"/>
                        <a:pt x="24" y="441"/>
                        <a:pt x="36" y="668"/>
                      </a:cubicBezTo>
                      <a:lnTo>
                        <a:pt x="48" y="668"/>
                      </a:lnTo>
                      <a:cubicBezTo>
                        <a:pt x="36" y="453"/>
                        <a:pt x="24" y="227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4" name="Google Shape;3440;p71"/>
                <p:cNvSpPr/>
                <p:nvPr/>
              </p:nvSpPr>
              <p:spPr>
                <a:xfrm>
                  <a:off x="3540822" y="3747119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1" y="1"/>
                      </a:moveTo>
                      <a:lnTo>
                        <a:pt x="25" y="667"/>
                      </a:lnTo>
                      <a:lnTo>
                        <a:pt x="37" y="667"/>
                      </a:lnTo>
                      <a:cubicBezTo>
                        <a:pt x="25" y="441"/>
                        <a:pt x="13" y="215"/>
                        <a:pt x="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5" name="Google Shape;3441;p71"/>
                <p:cNvSpPr/>
                <p:nvPr/>
              </p:nvSpPr>
              <p:spPr>
                <a:xfrm>
                  <a:off x="3545170" y="3845372"/>
                  <a:ext cx="121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668" extrusionOk="0">
                      <a:moveTo>
                        <a:pt x="0" y="0"/>
                      </a:moveTo>
                      <a:lnTo>
                        <a:pt x="36" y="667"/>
                      </a:lnTo>
                      <a:lnTo>
                        <a:pt x="60" y="667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6" name="Google Shape;3442;p71"/>
                <p:cNvSpPr/>
                <p:nvPr/>
              </p:nvSpPr>
              <p:spPr>
                <a:xfrm>
                  <a:off x="3541793" y="3771672"/>
                  <a:ext cx="74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0" y="1"/>
                      </a:moveTo>
                      <a:cubicBezTo>
                        <a:pt x="0" y="215"/>
                        <a:pt x="12" y="442"/>
                        <a:pt x="24" y="668"/>
                      </a:cubicBezTo>
                      <a:lnTo>
                        <a:pt x="36" y="668"/>
                      </a:lnTo>
                      <a:cubicBezTo>
                        <a:pt x="36" y="442"/>
                        <a:pt x="24" y="215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7" name="Google Shape;3443;p71"/>
                <p:cNvSpPr/>
                <p:nvPr/>
              </p:nvSpPr>
              <p:spPr>
                <a:xfrm>
                  <a:off x="3330846" y="3796246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36" y="0"/>
                      </a:moveTo>
                      <a:cubicBezTo>
                        <a:pt x="24" y="227"/>
                        <a:pt x="12" y="441"/>
                        <a:pt x="1" y="667"/>
                      </a:cubicBezTo>
                      <a:lnTo>
                        <a:pt x="24" y="667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8" name="Google Shape;3444;p71"/>
                <p:cNvSpPr/>
                <p:nvPr/>
              </p:nvSpPr>
              <p:spPr>
                <a:xfrm>
                  <a:off x="3549498" y="391929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0" y="0"/>
                      </a:moveTo>
                      <a:cubicBezTo>
                        <a:pt x="12" y="215"/>
                        <a:pt x="24" y="441"/>
                        <a:pt x="48" y="667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49" name="Google Shape;3445;p71"/>
                <p:cNvSpPr/>
                <p:nvPr/>
              </p:nvSpPr>
              <p:spPr>
                <a:xfrm>
                  <a:off x="3332302" y="3771672"/>
                  <a:ext cx="9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68" extrusionOk="0">
                      <a:moveTo>
                        <a:pt x="24" y="1"/>
                      </a:moveTo>
                      <a:cubicBezTo>
                        <a:pt x="24" y="215"/>
                        <a:pt x="12" y="442"/>
                        <a:pt x="0" y="668"/>
                      </a:cubicBezTo>
                      <a:lnTo>
                        <a:pt x="12" y="668"/>
                      </a:lnTo>
                      <a:cubicBezTo>
                        <a:pt x="12" y="442"/>
                        <a:pt x="24" y="215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0" name="Google Shape;3446;p71"/>
                <p:cNvSpPr/>
                <p:nvPr/>
              </p:nvSpPr>
              <p:spPr>
                <a:xfrm>
                  <a:off x="3339280" y="3550148"/>
                  <a:ext cx="66722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9" h="667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3298" y="667"/>
                      </a:lnTo>
                      <a:lnTo>
                        <a:pt x="32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1" name="Google Shape;3447;p71"/>
                <p:cNvSpPr/>
                <p:nvPr/>
              </p:nvSpPr>
              <p:spPr>
                <a:xfrm>
                  <a:off x="3539871" y="3722323"/>
                  <a:ext cx="72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7" extrusionOk="0">
                      <a:moveTo>
                        <a:pt x="0" y="0"/>
                      </a:moveTo>
                      <a:cubicBezTo>
                        <a:pt x="0" y="226"/>
                        <a:pt x="12" y="453"/>
                        <a:pt x="24" y="667"/>
                      </a:cubicBezTo>
                      <a:lnTo>
                        <a:pt x="36" y="667"/>
                      </a:lnTo>
                      <a:cubicBezTo>
                        <a:pt x="24" y="453"/>
                        <a:pt x="12" y="226"/>
                        <a:pt x="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2" name="Google Shape;3448;p71"/>
                <p:cNvSpPr/>
                <p:nvPr/>
              </p:nvSpPr>
              <p:spPr>
                <a:xfrm>
                  <a:off x="3546606" y="3869925"/>
                  <a:ext cx="99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1"/>
                      </a:moveTo>
                      <a:cubicBezTo>
                        <a:pt x="12" y="227"/>
                        <a:pt x="24" y="453"/>
                        <a:pt x="36" y="667"/>
                      </a:cubicBezTo>
                      <a:lnTo>
                        <a:pt x="48" y="667"/>
                      </a:lnTo>
                      <a:cubicBezTo>
                        <a:pt x="36" y="453"/>
                        <a:pt x="24" y="227"/>
                        <a:pt x="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3" name="Google Shape;3449;p71"/>
                <p:cNvSpPr/>
                <p:nvPr/>
              </p:nvSpPr>
              <p:spPr>
                <a:xfrm>
                  <a:off x="3548062" y="3894499"/>
                  <a:ext cx="97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679" extrusionOk="0">
                      <a:moveTo>
                        <a:pt x="0" y="0"/>
                      </a:moveTo>
                      <a:cubicBezTo>
                        <a:pt x="12" y="226"/>
                        <a:pt x="24" y="453"/>
                        <a:pt x="36" y="679"/>
                      </a:cubicBezTo>
                      <a:lnTo>
                        <a:pt x="48" y="67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4" name="Google Shape;3450;p71"/>
                <p:cNvSpPr/>
                <p:nvPr/>
              </p:nvSpPr>
              <p:spPr>
                <a:xfrm>
                  <a:off x="3338794" y="3574701"/>
                  <a:ext cx="67208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80" extrusionOk="0">
                      <a:moveTo>
                        <a:pt x="24" y="1"/>
                      </a:moveTo>
                      <a:cubicBezTo>
                        <a:pt x="24" y="227"/>
                        <a:pt x="12" y="453"/>
                        <a:pt x="0" y="679"/>
                      </a:cubicBezTo>
                      <a:lnTo>
                        <a:pt x="3322" y="679"/>
                      </a:lnTo>
                      <a:lnTo>
                        <a:pt x="332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5" name="Google Shape;3451;p71"/>
                <p:cNvSpPr/>
                <p:nvPr/>
              </p:nvSpPr>
              <p:spPr>
                <a:xfrm>
                  <a:off x="3468578" y="3648623"/>
                  <a:ext cx="69372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430" y="668"/>
                      </a:lnTo>
                      <a:cubicBezTo>
                        <a:pt x="3430" y="441"/>
                        <a:pt x="3418" y="227"/>
                        <a:pt x="34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6" name="Google Shape;3452;p71"/>
                <p:cNvSpPr/>
                <p:nvPr/>
              </p:nvSpPr>
              <p:spPr>
                <a:xfrm>
                  <a:off x="3468578" y="3574701"/>
                  <a:ext cx="6720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3" h="668" extrusionOk="0">
                      <a:moveTo>
                        <a:pt x="1" y="1"/>
                      </a:moveTo>
                      <a:lnTo>
                        <a:pt x="1" y="667"/>
                      </a:lnTo>
                      <a:lnTo>
                        <a:pt x="3323" y="667"/>
                      </a:lnTo>
                      <a:cubicBezTo>
                        <a:pt x="3323" y="453"/>
                        <a:pt x="3323" y="227"/>
                        <a:pt x="331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7" name="Google Shape;3453;p71"/>
                <p:cNvSpPr/>
                <p:nvPr/>
              </p:nvSpPr>
              <p:spPr>
                <a:xfrm>
                  <a:off x="3468578" y="3697750"/>
                  <a:ext cx="708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668" extrusionOk="0">
                      <a:moveTo>
                        <a:pt x="1" y="1"/>
                      </a:moveTo>
                      <a:lnTo>
                        <a:pt x="1" y="668"/>
                      </a:lnTo>
                      <a:lnTo>
                        <a:pt x="3501" y="668"/>
                      </a:lnTo>
                      <a:cubicBezTo>
                        <a:pt x="3501" y="453"/>
                        <a:pt x="3489" y="227"/>
                        <a:pt x="348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458" name="Google Shape;3454;p71"/>
                <p:cNvSpPr/>
                <p:nvPr/>
              </p:nvSpPr>
              <p:spPr>
                <a:xfrm>
                  <a:off x="3468578" y="3624070"/>
                  <a:ext cx="6842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3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82" y="667"/>
                      </a:lnTo>
                      <a:cubicBezTo>
                        <a:pt x="3382" y="441"/>
                        <a:pt x="3382" y="215"/>
                        <a:pt x="3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459" name="Google Shape;3455;p71"/>
                <p:cNvGrpSpPr/>
                <p:nvPr/>
              </p:nvGrpSpPr>
              <p:grpSpPr>
                <a:xfrm>
                  <a:off x="3232593" y="4116023"/>
                  <a:ext cx="409394" cy="579406"/>
                  <a:chOff x="3232593" y="4116023"/>
                  <a:chExt cx="409394" cy="579406"/>
                </a:xfrm>
              </p:grpSpPr>
              <p:sp>
                <p:nvSpPr>
                  <p:cNvPr id="3460" name="Google Shape;3456;p71"/>
                  <p:cNvSpPr/>
                  <p:nvPr/>
                </p:nvSpPr>
                <p:spPr>
                  <a:xfrm>
                    <a:off x="3468578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002" y="668"/>
                        </a:lnTo>
                        <a:cubicBezTo>
                          <a:pt x="4990" y="453"/>
                          <a:pt x="4966" y="227"/>
                          <a:pt x="494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1" name="Google Shape;3457;p71"/>
                  <p:cNvSpPr/>
                  <p:nvPr/>
                </p:nvSpPr>
                <p:spPr>
                  <a:xfrm>
                    <a:off x="3468578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4883" y="667"/>
                        </a:lnTo>
                        <a:cubicBezTo>
                          <a:pt x="4871" y="453"/>
                          <a:pt x="4847" y="227"/>
                          <a:pt x="48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2" name="Google Shape;3458;p71"/>
                  <p:cNvSpPr/>
                  <p:nvPr/>
                </p:nvSpPr>
                <p:spPr>
                  <a:xfrm>
                    <a:off x="3468578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2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3" name="Google Shape;3459;p71"/>
                  <p:cNvSpPr/>
                  <p:nvPr/>
                </p:nvSpPr>
                <p:spPr>
                  <a:xfrm>
                    <a:off x="3468578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5121" y="679"/>
                        </a:lnTo>
                        <a:cubicBezTo>
                          <a:pt x="5097" y="453"/>
                          <a:pt x="5085" y="226"/>
                          <a:pt x="50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4" name="Google Shape;3460;p71"/>
                  <p:cNvSpPr/>
                  <p:nvPr/>
                </p:nvSpPr>
                <p:spPr>
                  <a:xfrm>
                    <a:off x="3468578" y="4263645"/>
                    <a:ext cx="11152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4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514" y="667"/>
                        </a:lnTo>
                        <a:cubicBezTo>
                          <a:pt x="5478" y="441"/>
                          <a:pt x="5454" y="227"/>
                          <a:pt x="543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5" name="Google Shape;3461;p71"/>
                  <p:cNvSpPr/>
                  <p:nvPr/>
                </p:nvSpPr>
                <p:spPr>
                  <a:xfrm>
                    <a:off x="3468578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633" y="668"/>
                        </a:lnTo>
                        <a:cubicBezTo>
                          <a:pt x="5609" y="441"/>
                          <a:pt x="5585" y="227"/>
                          <a:pt x="556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6" name="Google Shape;3462;p71"/>
                  <p:cNvSpPr/>
                  <p:nvPr/>
                </p:nvSpPr>
                <p:spPr>
                  <a:xfrm>
                    <a:off x="3468578" y="4214519"/>
                    <a:ext cx="10597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5240" y="667"/>
                        </a:lnTo>
                        <a:cubicBezTo>
                          <a:pt x="5228" y="441"/>
                          <a:pt x="5204" y="215"/>
                          <a:pt x="518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7" name="Google Shape;3463;p71"/>
                  <p:cNvSpPr/>
                  <p:nvPr/>
                </p:nvSpPr>
                <p:spPr>
                  <a:xfrm>
                    <a:off x="3468578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5371" y="668"/>
                        </a:lnTo>
                        <a:cubicBezTo>
                          <a:pt x="5347" y="441"/>
                          <a:pt x="5323" y="215"/>
                          <a:pt x="529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8" name="Google Shape;3464;p71"/>
                  <p:cNvSpPr/>
                  <p:nvPr/>
                </p:nvSpPr>
                <p:spPr>
                  <a:xfrm>
                    <a:off x="3468578" y="4632549"/>
                    <a:ext cx="164025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10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8109" y="679"/>
                        </a:lnTo>
                        <a:cubicBezTo>
                          <a:pt x="8085" y="453"/>
                          <a:pt x="8038" y="239"/>
                          <a:pt x="8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69" name="Google Shape;3465;p71"/>
                  <p:cNvSpPr/>
                  <p:nvPr/>
                </p:nvSpPr>
                <p:spPr>
                  <a:xfrm>
                    <a:off x="3468578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895" y="667"/>
                        </a:lnTo>
                        <a:cubicBezTo>
                          <a:pt x="7859" y="453"/>
                          <a:pt x="7823" y="227"/>
                          <a:pt x="778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0" name="Google Shape;3466;p71"/>
                  <p:cNvSpPr/>
                  <p:nvPr/>
                </p:nvSpPr>
                <p:spPr>
                  <a:xfrm>
                    <a:off x="326630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08" y="0"/>
                        </a:moveTo>
                        <a:cubicBezTo>
                          <a:pt x="72" y="226"/>
                          <a:pt x="36" y="453"/>
                          <a:pt x="1" y="667"/>
                        </a:cubicBezTo>
                        <a:lnTo>
                          <a:pt x="6906" y="667"/>
                        </a:lnTo>
                        <a:lnTo>
                          <a:pt x="6906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1" name="Google Shape;3467;p71"/>
                  <p:cNvSpPr/>
                  <p:nvPr/>
                </p:nvSpPr>
                <p:spPr>
                  <a:xfrm>
                    <a:off x="3468578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" y="1"/>
                        </a:moveTo>
                        <a:lnTo>
                          <a:pt x="1" y="667"/>
                        </a:lnTo>
                        <a:lnTo>
                          <a:pt x="8573" y="667"/>
                        </a:lnTo>
                        <a:cubicBezTo>
                          <a:pt x="8538" y="441"/>
                          <a:pt x="8490" y="215"/>
                          <a:pt x="84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2" name="Google Shape;3468;p71"/>
                  <p:cNvSpPr/>
                  <p:nvPr/>
                </p:nvSpPr>
                <p:spPr>
                  <a:xfrm>
                    <a:off x="3468578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8335" y="679"/>
                        </a:lnTo>
                        <a:cubicBezTo>
                          <a:pt x="8300" y="453"/>
                          <a:pt x="8264" y="226"/>
                          <a:pt x="821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3" name="Google Shape;3469;p71"/>
                  <p:cNvSpPr/>
                  <p:nvPr/>
                </p:nvSpPr>
                <p:spPr>
                  <a:xfrm>
                    <a:off x="326992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96" y="1"/>
                        </a:moveTo>
                        <a:cubicBezTo>
                          <a:pt x="72" y="227"/>
                          <a:pt x="36" y="453"/>
                          <a:pt x="0" y="668"/>
                        </a:cubicBezTo>
                        <a:lnTo>
                          <a:pt x="6727" y="668"/>
                        </a:lnTo>
                        <a:lnTo>
                          <a:pt x="6727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4" name="Google Shape;3470;p71"/>
                  <p:cNvSpPr/>
                  <p:nvPr/>
                </p:nvSpPr>
                <p:spPr>
                  <a:xfrm>
                    <a:off x="3241997" y="4632792"/>
                    <a:ext cx="16400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09" h="668" extrusionOk="0">
                        <a:moveTo>
                          <a:pt x="119" y="1"/>
                        </a:moveTo>
                        <a:cubicBezTo>
                          <a:pt x="84" y="227"/>
                          <a:pt x="48" y="441"/>
                          <a:pt x="0" y="667"/>
                        </a:cubicBezTo>
                        <a:lnTo>
                          <a:pt x="8108" y="667"/>
                        </a:lnTo>
                        <a:lnTo>
                          <a:pt x="810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5" name="Google Shape;3471;p71"/>
                  <p:cNvSpPr/>
                  <p:nvPr/>
                </p:nvSpPr>
                <p:spPr>
                  <a:xfrm>
                    <a:off x="3468578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680" y="668"/>
                        </a:lnTo>
                        <a:cubicBezTo>
                          <a:pt x="7645" y="453"/>
                          <a:pt x="7609" y="227"/>
                          <a:pt x="757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6" name="Google Shape;3472;p71"/>
                  <p:cNvSpPr/>
                  <p:nvPr/>
                </p:nvSpPr>
                <p:spPr>
                  <a:xfrm>
                    <a:off x="3237406" y="4657123"/>
                    <a:ext cx="16859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6" h="679" extrusionOk="0">
                        <a:moveTo>
                          <a:pt x="120" y="0"/>
                        </a:moveTo>
                        <a:cubicBezTo>
                          <a:pt x="84" y="226"/>
                          <a:pt x="37" y="453"/>
                          <a:pt x="1" y="679"/>
                        </a:cubicBezTo>
                        <a:lnTo>
                          <a:pt x="8335" y="679"/>
                        </a:lnTo>
                        <a:lnTo>
                          <a:pt x="833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7" name="Google Shape;3473;p71"/>
                  <p:cNvSpPr/>
                  <p:nvPr/>
                </p:nvSpPr>
                <p:spPr>
                  <a:xfrm>
                    <a:off x="3250654" y="4583423"/>
                    <a:ext cx="15534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1" h="668" extrusionOk="0">
                        <a:moveTo>
                          <a:pt x="108" y="1"/>
                        </a:moveTo>
                        <a:cubicBezTo>
                          <a:pt x="72" y="227"/>
                          <a:pt x="37" y="453"/>
                          <a:pt x="1" y="668"/>
                        </a:cubicBezTo>
                        <a:lnTo>
                          <a:pt x="7680" y="668"/>
                        </a:lnTo>
                        <a:lnTo>
                          <a:pt x="76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8" name="Google Shape;3474;p71"/>
                  <p:cNvSpPr/>
                  <p:nvPr/>
                </p:nvSpPr>
                <p:spPr>
                  <a:xfrm>
                    <a:off x="3262708" y="4509500"/>
                    <a:ext cx="14329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5" h="680" extrusionOk="0">
                        <a:moveTo>
                          <a:pt x="95" y="1"/>
                        </a:moveTo>
                        <a:cubicBezTo>
                          <a:pt x="60" y="227"/>
                          <a:pt x="36" y="453"/>
                          <a:pt x="0" y="679"/>
                        </a:cubicBezTo>
                        <a:lnTo>
                          <a:pt x="7084" y="679"/>
                        </a:lnTo>
                        <a:lnTo>
                          <a:pt x="7084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79" name="Google Shape;3475;p71"/>
                  <p:cNvSpPr/>
                  <p:nvPr/>
                </p:nvSpPr>
                <p:spPr>
                  <a:xfrm>
                    <a:off x="3246326" y="4607996"/>
                    <a:ext cx="15967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5" h="668" extrusionOk="0">
                        <a:moveTo>
                          <a:pt x="131" y="0"/>
                        </a:moveTo>
                        <a:cubicBezTo>
                          <a:pt x="84" y="227"/>
                          <a:pt x="36" y="453"/>
                          <a:pt x="0" y="667"/>
                        </a:cubicBezTo>
                        <a:lnTo>
                          <a:pt x="7894" y="667"/>
                        </a:lnTo>
                        <a:lnTo>
                          <a:pt x="789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0" name="Google Shape;3476;p71"/>
                  <p:cNvSpPr/>
                  <p:nvPr/>
                </p:nvSpPr>
                <p:spPr>
                  <a:xfrm>
                    <a:off x="327352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84" y="0"/>
                        </a:moveTo>
                        <a:cubicBezTo>
                          <a:pt x="60" y="227"/>
                          <a:pt x="25" y="453"/>
                          <a:pt x="1" y="667"/>
                        </a:cubicBezTo>
                        <a:lnTo>
                          <a:pt x="6549" y="667"/>
                        </a:lnTo>
                        <a:lnTo>
                          <a:pt x="6549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1" name="Google Shape;3477;p71"/>
                  <p:cNvSpPr/>
                  <p:nvPr/>
                </p:nvSpPr>
                <p:spPr>
                  <a:xfrm>
                    <a:off x="3258845" y="4534296"/>
                    <a:ext cx="14715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6" h="668" extrusionOk="0">
                        <a:moveTo>
                          <a:pt x="108" y="1"/>
                        </a:moveTo>
                        <a:cubicBezTo>
                          <a:pt x="72" y="215"/>
                          <a:pt x="36" y="442"/>
                          <a:pt x="1" y="668"/>
                        </a:cubicBezTo>
                        <a:lnTo>
                          <a:pt x="7275" y="668"/>
                        </a:lnTo>
                        <a:lnTo>
                          <a:pt x="72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2" name="Google Shape;3478;p71"/>
                  <p:cNvSpPr/>
                  <p:nvPr/>
                </p:nvSpPr>
                <p:spPr>
                  <a:xfrm>
                    <a:off x="3255002" y="4558870"/>
                    <a:ext cx="15100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6" h="668" extrusionOk="0">
                        <a:moveTo>
                          <a:pt x="95" y="0"/>
                        </a:moveTo>
                        <a:cubicBezTo>
                          <a:pt x="60" y="227"/>
                          <a:pt x="24" y="441"/>
                          <a:pt x="0" y="667"/>
                        </a:cubicBezTo>
                        <a:lnTo>
                          <a:pt x="7465" y="667"/>
                        </a:lnTo>
                        <a:lnTo>
                          <a:pt x="746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3" name="Google Shape;3479;p71"/>
                  <p:cNvSpPr/>
                  <p:nvPr/>
                </p:nvSpPr>
                <p:spPr>
                  <a:xfrm>
                    <a:off x="3232593" y="4681919"/>
                    <a:ext cx="17340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74" h="668" extrusionOk="0">
                        <a:moveTo>
                          <a:pt x="132" y="1"/>
                        </a:moveTo>
                        <a:cubicBezTo>
                          <a:pt x="84" y="215"/>
                          <a:pt x="48" y="441"/>
                          <a:pt x="1" y="667"/>
                        </a:cubicBezTo>
                        <a:lnTo>
                          <a:pt x="8573" y="667"/>
                        </a:lnTo>
                        <a:lnTo>
                          <a:pt x="857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4" name="Google Shape;3480;p71"/>
                  <p:cNvSpPr/>
                  <p:nvPr/>
                </p:nvSpPr>
                <p:spPr>
                  <a:xfrm>
                    <a:off x="3468578" y="4534296"/>
                    <a:ext cx="14764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0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7299" y="668"/>
                        </a:lnTo>
                        <a:lnTo>
                          <a:pt x="718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5" name="Google Shape;3481;p71"/>
                  <p:cNvSpPr/>
                  <p:nvPr/>
                </p:nvSpPr>
                <p:spPr>
                  <a:xfrm>
                    <a:off x="3468578" y="4411247"/>
                    <a:ext cx="129582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7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407" y="668"/>
                        </a:lnTo>
                        <a:lnTo>
                          <a:pt x="629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6" name="Google Shape;3482;p71"/>
                  <p:cNvSpPr/>
                  <p:nvPr/>
                </p:nvSpPr>
                <p:spPr>
                  <a:xfrm>
                    <a:off x="3468578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228" y="667"/>
                        </a:lnTo>
                        <a:cubicBezTo>
                          <a:pt x="6204" y="441"/>
                          <a:pt x="6180" y="215"/>
                          <a:pt x="614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7" name="Google Shape;3483;p71"/>
                  <p:cNvSpPr/>
                  <p:nvPr/>
                </p:nvSpPr>
                <p:spPr>
                  <a:xfrm>
                    <a:off x="3468578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5775" y="667"/>
                        </a:lnTo>
                        <a:cubicBezTo>
                          <a:pt x="5752" y="453"/>
                          <a:pt x="5728" y="226"/>
                          <a:pt x="570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8" name="Google Shape;3484;p71"/>
                  <p:cNvSpPr/>
                  <p:nvPr/>
                </p:nvSpPr>
                <p:spPr>
                  <a:xfrm>
                    <a:off x="3468578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cubicBezTo>
                          <a:pt x="5895" y="453"/>
                          <a:pt x="5871" y="227"/>
                          <a:pt x="584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89" name="Google Shape;3485;p71"/>
                  <p:cNvSpPr/>
                  <p:nvPr/>
                </p:nvSpPr>
                <p:spPr>
                  <a:xfrm>
                    <a:off x="3468578" y="4361898"/>
                    <a:ext cx="122847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4" h="679" extrusionOk="0">
                        <a:moveTo>
                          <a:pt x="1" y="0"/>
                        </a:moveTo>
                        <a:lnTo>
                          <a:pt x="1" y="679"/>
                        </a:lnTo>
                        <a:lnTo>
                          <a:pt x="6073" y="679"/>
                        </a:lnTo>
                        <a:cubicBezTo>
                          <a:pt x="6049" y="453"/>
                          <a:pt x="6026" y="226"/>
                          <a:pt x="59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0" name="Google Shape;3486;p71"/>
                  <p:cNvSpPr/>
                  <p:nvPr/>
                </p:nvSpPr>
                <p:spPr>
                  <a:xfrm>
                    <a:off x="3276906" y="4411247"/>
                    <a:ext cx="129096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3" h="668" extrusionOk="0">
                        <a:moveTo>
                          <a:pt x="84" y="1"/>
                        </a:moveTo>
                        <a:cubicBezTo>
                          <a:pt x="60" y="227"/>
                          <a:pt x="24" y="441"/>
                          <a:pt x="1" y="668"/>
                        </a:cubicBezTo>
                        <a:lnTo>
                          <a:pt x="6382" y="668"/>
                        </a:lnTo>
                        <a:lnTo>
                          <a:pt x="638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1" name="Google Shape;3487;p71"/>
                  <p:cNvSpPr/>
                  <p:nvPr/>
                </p:nvSpPr>
                <p:spPr>
                  <a:xfrm>
                    <a:off x="3468578" y="4509500"/>
                    <a:ext cx="143314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6" h="680" extrusionOk="0">
                        <a:moveTo>
                          <a:pt x="1" y="1"/>
                        </a:moveTo>
                        <a:lnTo>
                          <a:pt x="1" y="679"/>
                        </a:lnTo>
                        <a:lnTo>
                          <a:pt x="7085" y="679"/>
                        </a:lnTo>
                        <a:cubicBezTo>
                          <a:pt x="7061" y="453"/>
                          <a:pt x="7026" y="227"/>
                          <a:pt x="700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2" name="Google Shape;3488;p71"/>
                  <p:cNvSpPr/>
                  <p:nvPr/>
                </p:nvSpPr>
                <p:spPr>
                  <a:xfrm>
                    <a:off x="3468578" y="4484947"/>
                    <a:ext cx="139694" cy="1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07" h="667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907" y="667"/>
                        </a:lnTo>
                        <a:lnTo>
                          <a:pt x="681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3" name="Google Shape;3489;p71"/>
                  <p:cNvSpPr/>
                  <p:nvPr/>
                </p:nvSpPr>
                <p:spPr>
                  <a:xfrm>
                    <a:off x="3468578" y="4435821"/>
                    <a:ext cx="1324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50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6549" y="667"/>
                        </a:lnTo>
                        <a:cubicBezTo>
                          <a:pt x="6526" y="453"/>
                          <a:pt x="6502" y="227"/>
                          <a:pt x="646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4" name="Google Shape;3490;p71"/>
                  <p:cNvSpPr/>
                  <p:nvPr/>
                </p:nvSpPr>
                <p:spPr>
                  <a:xfrm>
                    <a:off x="3468578" y="4460374"/>
                    <a:ext cx="136074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8" h="668" extrusionOk="0">
                        <a:moveTo>
                          <a:pt x="1" y="1"/>
                        </a:moveTo>
                        <a:lnTo>
                          <a:pt x="1" y="668"/>
                        </a:lnTo>
                        <a:lnTo>
                          <a:pt x="6728" y="668"/>
                        </a:lnTo>
                        <a:cubicBezTo>
                          <a:pt x="6704" y="453"/>
                          <a:pt x="6668" y="227"/>
                          <a:pt x="663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5" name="Google Shape;3491;p71"/>
                  <p:cNvSpPr/>
                  <p:nvPr/>
                </p:nvSpPr>
                <p:spPr>
                  <a:xfrm>
                    <a:off x="3280041" y="4386694"/>
                    <a:ext cx="125961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8" h="668" extrusionOk="0">
                        <a:moveTo>
                          <a:pt x="96" y="0"/>
                        </a:moveTo>
                        <a:cubicBezTo>
                          <a:pt x="60" y="215"/>
                          <a:pt x="36" y="441"/>
                          <a:pt x="0" y="667"/>
                        </a:cubicBezTo>
                        <a:lnTo>
                          <a:pt x="6227" y="667"/>
                        </a:lnTo>
                        <a:lnTo>
                          <a:pt x="622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6" name="Google Shape;3492;p71"/>
                  <p:cNvSpPr/>
                  <p:nvPr/>
                </p:nvSpPr>
                <p:spPr>
                  <a:xfrm>
                    <a:off x="3468578" y="4558870"/>
                    <a:ext cx="151263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79" h="668" extrusionOk="0">
                        <a:moveTo>
                          <a:pt x="1" y="0"/>
                        </a:moveTo>
                        <a:lnTo>
                          <a:pt x="1" y="667"/>
                        </a:lnTo>
                        <a:lnTo>
                          <a:pt x="7478" y="667"/>
                        </a:lnTo>
                        <a:cubicBezTo>
                          <a:pt x="7442" y="441"/>
                          <a:pt x="7407" y="227"/>
                          <a:pt x="737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7" name="Google Shape;3493;p71"/>
                  <p:cNvSpPr/>
                  <p:nvPr/>
                </p:nvSpPr>
                <p:spPr>
                  <a:xfrm>
                    <a:off x="3302430" y="4189723"/>
                    <a:ext cx="103572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21" h="679" extrusionOk="0">
                        <a:moveTo>
                          <a:pt x="72" y="0"/>
                        </a:moveTo>
                        <a:cubicBezTo>
                          <a:pt x="48" y="226"/>
                          <a:pt x="36" y="453"/>
                          <a:pt x="1" y="679"/>
                        </a:cubicBezTo>
                        <a:lnTo>
                          <a:pt x="5120" y="679"/>
                        </a:lnTo>
                        <a:lnTo>
                          <a:pt x="512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8" name="Google Shape;3494;p71"/>
                  <p:cNvSpPr/>
                  <p:nvPr/>
                </p:nvSpPr>
                <p:spPr>
                  <a:xfrm>
                    <a:off x="3304837" y="4165150"/>
                    <a:ext cx="10116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2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5001" y="668"/>
                        </a:lnTo>
                        <a:lnTo>
                          <a:pt x="500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499" name="Google Shape;3495;p71"/>
                  <p:cNvSpPr/>
                  <p:nvPr/>
                </p:nvSpPr>
                <p:spPr>
                  <a:xfrm>
                    <a:off x="3297374" y="4239072"/>
                    <a:ext cx="10862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1" h="668" extrusionOk="0">
                        <a:moveTo>
                          <a:pt x="72" y="1"/>
                        </a:moveTo>
                        <a:cubicBezTo>
                          <a:pt x="48" y="215"/>
                          <a:pt x="24" y="441"/>
                          <a:pt x="1" y="668"/>
                        </a:cubicBezTo>
                        <a:lnTo>
                          <a:pt x="5370" y="668"/>
                        </a:lnTo>
                        <a:lnTo>
                          <a:pt x="537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0" name="Google Shape;3496;p71"/>
                  <p:cNvSpPr/>
                  <p:nvPr/>
                </p:nvSpPr>
                <p:spPr>
                  <a:xfrm>
                    <a:off x="3294724" y="4263645"/>
                    <a:ext cx="111278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02" h="668" extrusionOk="0">
                        <a:moveTo>
                          <a:pt x="84" y="0"/>
                        </a:moveTo>
                        <a:cubicBezTo>
                          <a:pt x="60" y="227"/>
                          <a:pt x="36" y="441"/>
                          <a:pt x="1" y="667"/>
                        </a:cubicBezTo>
                        <a:lnTo>
                          <a:pt x="5501" y="667"/>
                        </a:lnTo>
                        <a:lnTo>
                          <a:pt x="550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1" name="Google Shape;3497;p71"/>
                  <p:cNvSpPr/>
                  <p:nvPr/>
                </p:nvSpPr>
                <p:spPr>
                  <a:xfrm>
                    <a:off x="3307243" y="4140596"/>
                    <a:ext cx="98759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3" h="668" extrusionOk="0">
                        <a:moveTo>
                          <a:pt x="60" y="0"/>
                        </a:moveTo>
                        <a:cubicBezTo>
                          <a:pt x="36" y="227"/>
                          <a:pt x="13" y="453"/>
                          <a:pt x="1" y="667"/>
                        </a:cubicBezTo>
                        <a:lnTo>
                          <a:pt x="4882" y="667"/>
                        </a:lnTo>
                        <a:lnTo>
                          <a:pt x="488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2" name="Google Shape;3498;p71"/>
                  <p:cNvSpPr/>
                  <p:nvPr/>
                </p:nvSpPr>
                <p:spPr>
                  <a:xfrm>
                    <a:off x="3309407" y="4116023"/>
                    <a:ext cx="96595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6" h="668" extrusionOk="0">
                        <a:moveTo>
                          <a:pt x="60" y="1"/>
                        </a:moveTo>
                        <a:lnTo>
                          <a:pt x="1" y="668"/>
                        </a:lnTo>
                        <a:lnTo>
                          <a:pt x="4775" y="668"/>
                        </a:lnTo>
                        <a:lnTo>
                          <a:pt x="4775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3" name="Google Shape;3499;p71"/>
                  <p:cNvSpPr/>
                  <p:nvPr/>
                </p:nvSpPr>
                <p:spPr>
                  <a:xfrm>
                    <a:off x="3300023" y="4214276"/>
                    <a:ext cx="105979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0" h="680" extrusionOk="0">
                        <a:moveTo>
                          <a:pt x="72" y="1"/>
                        </a:moveTo>
                        <a:lnTo>
                          <a:pt x="1" y="679"/>
                        </a:lnTo>
                        <a:lnTo>
                          <a:pt x="5239" y="679"/>
                        </a:lnTo>
                        <a:lnTo>
                          <a:pt x="5239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4" name="Google Shape;3500;p71"/>
                  <p:cNvSpPr/>
                  <p:nvPr/>
                </p:nvSpPr>
                <p:spPr>
                  <a:xfrm>
                    <a:off x="3283176" y="4361898"/>
                    <a:ext cx="122826" cy="13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73" h="679" extrusionOk="0">
                        <a:moveTo>
                          <a:pt x="95" y="0"/>
                        </a:moveTo>
                        <a:cubicBezTo>
                          <a:pt x="60" y="226"/>
                          <a:pt x="36" y="453"/>
                          <a:pt x="0" y="679"/>
                        </a:cubicBezTo>
                        <a:lnTo>
                          <a:pt x="6072" y="679"/>
                        </a:lnTo>
                        <a:lnTo>
                          <a:pt x="6072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5" name="Google Shape;3501;p71"/>
                  <p:cNvSpPr/>
                  <p:nvPr/>
                </p:nvSpPr>
                <p:spPr>
                  <a:xfrm>
                    <a:off x="3289182" y="4312772"/>
                    <a:ext cx="116820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6" h="668" extrusionOk="0">
                        <a:moveTo>
                          <a:pt x="84" y="0"/>
                        </a:moveTo>
                        <a:cubicBezTo>
                          <a:pt x="60" y="226"/>
                          <a:pt x="25" y="453"/>
                          <a:pt x="1" y="667"/>
                        </a:cubicBezTo>
                        <a:lnTo>
                          <a:pt x="5775" y="667"/>
                        </a:lnTo>
                        <a:lnTo>
                          <a:pt x="5775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6" name="Google Shape;3502;p71"/>
                  <p:cNvSpPr/>
                  <p:nvPr/>
                </p:nvSpPr>
                <p:spPr>
                  <a:xfrm>
                    <a:off x="3292075" y="4288199"/>
                    <a:ext cx="113927" cy="13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3" h="668" extrusionOk="0">
                        <a:moveTo>
                          <a:pt x="72" y="1"/>
                        </a:moveTo>
                        <a:cubicBezTo>
                          <a:pt x="48" y="227"/>
                          <a:pt x="24" y="441"/>
                          <a:pt x="1" y="668"/>
                        </a:cubicBezTo>
                        <a:lnTo>
                          <a:pt x="5632" y="668"/>
                        </a:lnTo>
                        <a:lnTo>
                          <a:pt x="5632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07" name="Google Shape;3503;p71"/>
                  <p:cNvSpPr/>
                  <p:nvPr/>
                </p:nvSpPr>
                <p:spPr>
                  <a:xfrm>
                    <a:off x="3286290" y="4337325"/>
                    <a:ext cx="119712" cy="137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9" h="680" extrusionOk="0">
                        <a:moveTo>
                          <a:pt x="84" y="1"/>
                        </a:moveTo>
                        <a:lnTo>
                          <a:pt x="1" y="679"/>
                        </a:lnTo>
                        <a:lnTo>
                          <a:pt x="5918" y="679"/>
                        </a:lnTo>
                        <a:lnTo>
                          <a:pt x="5918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08" name="Google Shape;3504;p71"/>
                <p:cNvSpPr/>
                <p:nvPr/>
              </p:nvSpPr>
              <p:spPr>
                <a:xfrm>
                  <a:off x="3468578" y="3673197"/>
                  <a:ext cx="7010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668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466" y="667"/>
                      </a:lnTo>
                      <a:lnTo>
                        <a:pt x="34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09" name="Google Shape;3505;p71"/>
                <p:cNvSpPr/>
                <p:nvPr/>
              </p:nvSpPr>
              <p:spPr>
                <a:xfrm>
                  <a:off x="3468578" y="3599517"/>
                  <a:ext cx="67936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667" extrusionOk="0">
                      <a:moveTo>
                        <a:pt x="1" y="0"/>
                      </a:moveTo>
                      <a:lnTo>
                        <a:pt x="1" y="667"/>
                      </a:lnTo>
                      <a:lnTo>
                        <a:pt x="3359" y="667"/>
                      </a:lnTo>
                      <a:cubicBezTo>
                        <a:pt x="3359" y="441"/>
                        <a:pt x="3347" y="214"/>
                        <a:pt x="334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0" name="Google Shape;3506;p71"/>
                <p:cNvSpPr/>
                <p:nvPr/>
              </p:nvSpPr>
              <p:spPr>
                <a:xfrm>
                  <a:off x="3311349" y="4086656"/>
                  <a:ext cx="252125" cy="2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66" h="1084" extrusionOk="0">
                      <a:moveTo>
                        <a:pt x="84" y="24"/>
                      </a:moveTo>
                      <a:cubicBezTo>
                        <a:pt x="75" y="77"/>
                        <a:pt x="72" y="130"/>
                        <a:pt x="72" y="183"/>
                      </a:cubicBezTo>
                      <a:lnTo>
                        <a:pt x="72" y="183"/>
                      </a:lnTo>
                      <a:cubicBezTo>
                        <a:pt x="76" y="130"/>
                        <a:pt x="80" y="77"/>
                        <a:pt x="84" y="24"/>
                      </a:cubicBezTo>
                      <a:close/>
                      <a:moveTo>
                        <a:pt x="12383" y="0"/>
                      </a:moveTo>
                      <a:cubicBezTo>
                        <a:pt x="12383" y="84"/>
                        <a:pt x="12395" y="155"/>
                        <a:pt x="12395" y="238"/>
                      </a:cubicBezTo>
                      <a:lnTo>
                        <a:pt x="72" y="238"/>
                      </a:lnTo>
                      <a:cubicBezTo>
                        <a:pt x="72" y="220"/>
                        <a:pt x="72" y="201"/>
                        <a:pt x="72" y="183"/>
                      </a:cubicBezTo>
                      <a:lnTo>
                        <a:pt x="72" y="183"/>
                      </a:lnTo>
                      <a:cubicBezTo>
                        <a:pt x="53" y="421"/>
                        <a:pt x="31" y="661"/>
                        <a:pt x="12" y="905"/>
                      </a:cubicBezTo>
                      <a:lnTo>
                        <a:pt x="12453" y="905"/>
                      </a:lnTo>
                      <a:cubicBezTo>
                        <a:pt x="12431" y="605"/>
                        <a:pt x="12403" y="298"/>
                        <a:pt x="12383" y="0"/>
                      </a:cubicBezTo>
                      <a:close/>
                      <a:moveTo>
                        <a:pt x="12453" y="905"/>
                      </a:moveTo>
                      <a:lnTo>
                        <a:pt x="12453" y="905"/>
                      </a:lnTo>
                      <a:cubicBezTo>
                        <a:pt x="12454" y="910"/>
                        <a:pt x="12454" y="914"/>
                        <a:pt x="12454" y="919"/>
                      </a:cubicBezTo>
                      <a:lnTo>
                        <a:pt x="12454" y="919"/>
                      </a:lnTo>
                      <a:cubicBezTo>
                        <a:pt x="12454" y="914"/>
                        <a:pt x="12454" y="910"/>
                        <a:pt x="12454" y="905"/>
                      </a:cubicBezTo>
                      <a:close/>
                      <a:moveTo>
                        <a:pt x="12454" y="919"/>
                      </a:moveTo>
                      <a:lnTo>
                        <a:pt x="12454" y="919"/>
                      </a:lnTo>
                      <a:cubicBezTo>
                        <a:pt x="12455" y="941"/>
                        <a:pt x="12457" y="964"/>
                        <a:pt x="12459" y="987"/>
                      </a:cubicBezTo>
                      <a:lnTo>
                        <a:pt x="12459" y="987"/>
                      </a:lnTo>
                      <a:cubicBezTo>
                        <a:pt x="12458" y="964"/>
                        <a:pt x="12456" y="941"/>
                        <a:pt x="12454" y="919"/>
                      </a:cubicBezTo>
                      <a:close/>
                      <a:moveTo>
                        <a:pt x="12" y="905"/>
                      </a:moveTo>
                      <a:cubicBezTo>
                        <a:pt x="0" y="953"/>
                        <a:pt x="0" y="1012"/>
                        <a:pt x="0" y="1072"/>
                      </a:cubicBezTo>
                      <a:cubicBezTo>
                        <a:pt x="4" y="1016"/>
                        <a:pt x="8" y="961"/>
                        <a:pt x="12" y="905"/>
                      </a:cubicBezTo>
                      <a:close/>
                      <a:moveTo>
                        <a:pt x="12459" y="987"/>
                      </a:moveTo>
                      <a:cubicBezTo>
                        <a:pt x="12462" y="1019"/>
                        <a:pt x="12464" y="1052"/>
                        <a:pt x="12466" y="1084"/>
                      </a:cubicBezTo>
                      <a:cubicBezTo>
                        <a:pt x="12466" y="1051"/>
                        <a:pt x="12462" y="1019"/>
                        <a:pt x="12459" y="98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1" name="Google Shape;3507;p71"/>
                <p:cNvSpPr/>
                <p:nvPr/>
              </p:nvSpPr>
              <p:spPr>
                <a:xfrm>
                  <a:off x="3322655" y="3943848"/>
                  <a:ext cx="229271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6" h="668" extrusionOk="0">
                      <a:moveTo>
                        <a:pt x="48" y="1"/>
                      </a:moveTo>
                      <a:cubicBezTo>
                        <a:pt x="36" y="227"/>
                        <a:pt x="25" y="441"/>
                        <a:pt x="1" y="668"/>
                      </a:cubicBezTo>
                      <a:lnTo>
                        <a:pt x="11336" y="668"/>
                      </a:lnTo>
                      <a:lnTo>
                        <a:pt x="113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2" name="Google Shape;3508;p71"/>
                <p:cNvSpPr/>
                <p:nvPr/>
              </p:nvSpPr>
              <p:spPr>
                <a:xfrm>
                  <a:off x="3327226" y="3869925"/>
                  <a:ext cx="22012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4" h="668" extrusionOk="0">
                      <a:moveTo>
                        <a:pt x="49" y="1"/>
                      </a:moveTo>
                      <a:cubicBezTo>
                        <a:pt x="37" y="227"/>
                        <a:pt x="25" y="453"/>
                        <a:pt x="1" y="667"/>
                      </a:cubicBezTo>
                      <a:lnTo>
                        <a:pt x="10883" y="667"/>
                      </a:lnTo>
                      <a:cubicBezTo>
                        <a:pt x="10871" y="453"/>
                        <a:pt x="10859" y="227"/>
                        <a:pt x="1084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3" name="Google Shape;3509;p71"/>
                <p:cNvSpPr/>
                <p:nvPr/>
              </p:nvSpPr>
              <p:spPr>
                <a:xfrm>
                  <a:off x="3334466" y="3722323"/>
                  <a:ext cx="2056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9" h="667" extrusionOk="0">
                      <a:moveTo>
                        <a:pt x="24" y="0"/>
                      </a:moveTo>
                      <a:cubicBezTo>
                        <a:pt x="12" y="226"/>
                        <a:pt x="12" y="453"/>
                        <a:pt x="0" y="667"/>
                      </a:cubicBezTo>
                      <a:lnTo>
                        <a:pt x="10168" y="667"/>
                      </a:lnTo>
                      <a:cubicBezTo>
                        <a:pt x="10156" y="453"/>
                        <a:pt x="10156" y="226"/>
                        <a:pt x="10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4" name="Google Shape;3510;p71"/>
                <p:cNvSpPr/>
                <p:nvPr/>
              </p:nvSpPr>
              <p:spPr>
                <a:xfrm>
                  <a:off x="3324354" y="3919295"/>
                  <a:ext cx="225893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9" h="668" extrusionOk="0">
                      <a:moveTo>
                        <a:pt x="48" y="0"/>
                      </a:moveTo>
                      <a:cubicBezTo>
                        <a:pt x="24" y="215"/>
                        <a:pt x="12" y="441"/>
                        <a:pt x="0" y="667"/>
                      </a:cubicBezTo>
                      <a:lnTo>
                        <a:pt x="11168" y="667"/>
                      </a:lnTo>
                      <a:cubicBezTo>
                        <a:pt x="11156" y="441"/>
                        <a:pt x="11144" y="215"/>
                        <a:pt x="11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5" name="Google Shape;3511;p71"/>
                <p:cNvSpPr/>
                <p:nvPr/>
              </p:nvSpPr>
              <p:spPr>
                <a:xfrm>
                  <a:off x="3325790" y="3894499"/>
                  <a:ext cx="223001" cy="13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6" h="679" extrusionOk="0">
                      <a:moveTo>
                        <a:pt x="48" y="0"/>
                      </a:moveTo>
                      <a:lnTo>
                        <a:pt x="1" y="679"/>
                      </a:lnTo>
                      <a:lnTo>
                        <a:pt x="11026" y="679"/>
                      </a:lnTo>
                      <a:cubicBezTo>
                        <a:pt x="11014" y="453"/>
                        <a:pt x="10990" y="226"/>
                        <a:pt x="109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6" name="Google Shape;3512;p71"/>
                <p:cNvSpPr/>
                <p:nvPr/>
              </p:nvSpPr>
              <p:spPr>
                <a:xfrm>
                  <a:off x="3328682" y="3845372"/>
                  <a:ext cx="21721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68" extrusionOk="0">
                      <a:moveTo>
                        <a:pt x="36" y="0"/>
                      </a:moveTo>
                      <a:lnTo>
                        <a:pt x="0" y="667"/>
                      </a:lnTo>
                      <a:lnTo>
                        <a:pt x="10740" y="667"/>
                      </a:lnTo>
                      <a:lnTo>
                        <a:pt x="1070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7" name="Google Shape;3513;p71"/>
                <p:cNvSpPr/>
                <p:nvPr/>
              </p:nvSpPr>
              <p:spPr>
                <a:xfrm>
                  <a:off x="3333495" y="3747119"/>
                  <a:ext cx="207589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4" h="668" extrusionOk="0">
                      <a:moveTo>
                        <a:pt x="24" y="1"/>
                      </a:moveTo>
                      <a:lnTo>
                        <a:pt x="1" y="667"/>
                      </a:lnTo>
                      <a:lnTo>
                        <a:pt x="10264" y="667"/>
                      </a:lnTo>
                      <a:lnTo>
                        <a:pt x="1024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8" name="Google Shape;3514;p71"/>
                <p:cNvSpPr/>
                <p:nvPr/>
              </p:nvSpPr>
              <p:spPr>
                <a:xfrm>
                  <a:off x="3330118" y="3820799"/>
                  <a:ext cx="214587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0" h="668" extrusionOk="0">
                      <a:moveTo>
                        <a:pt x="25" y="1"/>
                      </a:moveTo>
                      <a:cubicBezTo>
                        <a:pt x="25" y="227"/>
                        <a:pt x="13" y="441"/>
                        <a:pt x="1" y="668"/>
                      </a:cubicBezTo>
                      <a:lnTo>
                        <a:pt x="10609" y="668"/>
                      </a:lnTo>
                      <a:cubicBezTo>
                        <a:pt x="10597" y="441"/>
                        <a:pt x="10586" y="227"/>
                        <a:pt x="105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19" name="Google Shape;3515;p71"/>
                <p:cNvSpPr/>
                <p:nvPr/>
              </p:nvSpPr>
              <p:spPr>
                <a:xfrm>
                  <a:off x="3332525" y="3771672"/>
                  <a:ext cx="209774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2" h="668" extrusionOk="0">
                      <a:moveTo>
                        <a:pt x="37" y="1"/>
                      </a:moveTo>
                      <a:cubicBezTo>
                        <a:pt x="25" y="215"/>
                        <a:pt x="13" y="442"/>
                        <a:pt x="1" y="668"/>
                      </a:cubicBezTo>
                      <a:lnTo>
                        <a:pt x="10371" y="668"/>
                      </a:lnTo>
                      <a:cubicBezTo>
                        <a:pt x="10359" y="442"/>
                        <a:pt x="10347" y="215"/>
                        <a:pt x="10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0" name="Google Shape;3516;p71"/>
                <p:cNvSpPr/>
                <p:nvPr/>
              </p:nvSpPr>
              <p:spPr>
                <a:xfrm>
                  <a:off x="3331331" y="3796246"/>
                  <a:ext cx="212160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668" extrusionOk="0">
                      <a:moveTo>
                        <a:pt x="24" y="0"/>
                      </a:moveTo>
                      <a:lnTo>
                        <a:pt x="0" y="667"/>
                      </a:lnTo>
                      <a:lnTo>
                        <a:pt x="10490" y="667"/>
                      </a:lnTo>
                      <a:cubicBezTo>
                        <a:pt x="10478" y="441"/>
                        <a:pt x="10466" y="227"/>
                        <a:pt x="10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1" name="Google Shape;3517;p71"/>
                <p:cNvSpPr/>
                <p:nvPr/>
              </p:nvSpPr>
              <p:spPr>
                <a:xfrm>
                  <a:off x="3313513" y="4066917"/>
                  <a:ext cx="247554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0" h="667" extrusionOk="0">
                      <a:moveTo>
                        <a:pt x="60" y="0"/>
                      </a:moveTo>
                      <a:lnTo>
                        <a:pt x="0" y="667"/>
                      </a:lnTo>
                      <a:lnTo>
                        <a:pt x="12240" y="667"/>
                      </a:lnTo>
                      <a:cubicBezTo>
                        <a:pt x="12216" y="441"/>
                        <a:pt x="12204" y="226"/>
                        <a:pt x="1218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2" name="Google Shape;3518;p71"/>
                <p:cNvSpPr/>
                <p:nvPr/>
              </p:nvSpPr>
              <p:spPr>
                <a:xfrm>
                  <a:off x="3315677" y="4042101"/>
                  <a:ext cx="243469" cy="13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8" h="680" extrusionOk="0">
                      <a:moveTo>
                        <a:pt x="48" y="1"/>
                      </a:moveTo>
                      <a:cubicBezTo>
                        <a:pt x="36" y="203"/>
                        <a:pt x="12" y="405"/>
                        <a:pt x="0" y="596"/>
                      </a:cubicBezTo>
                      <a:lnTo>
                        <a:pt x="0" y="656"/>
                      </a:lnTo>
                      <a:lnTo>
                        <a:pt x="7561" y="656"/>
                      </a:lnTo>
                      <a:lnTo>
                        <a:pt x="7561" y="679"/>
                      </a:lnTo>
                      <a:lnTo>
                        <a:pt x="12038" y="679"/>
                      </a:lnTo>
                      <a:lnTo>
                        <a:pt x="12038" y="632"/>
                      </a:lnTo>
                      <a:cubicBezTo>
                        <a:pt x="12038" y="620"/>
                        <a:pt x="12038" y="608"/>
                        <a:pt x="12038" y="596"/>
                      </a:cubicBezTo>
                      <a:cubicBezTo>
                        <a:pt x="12014" y="394"/>
                        <a:pt x="12002" y="203"/>
                        <a:pt x="1199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3" name="Google Shape;3519;p71"/>
                <p:cNvSpPr/>
                <p:nvPr/>
              </p:nvSpPr>
              <p:spPr>
                <a:xfrm>
                  <a:off x="3319297" y="3992974"/>
                  <a:ext cx="236006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69" h="668" extrusionOk="0">
                      <a:moveTo>
                        <a:pt x="48" y="1"/>
                      </a:moveTo>
                      <a:lnTo>
                        <a:pt x="0" y="668"/>
                      </a:lnTo>
                      <a:lnTo>
                        <a:pt x="11668" y="668"/>
                      </a:lnTo>
                      <a:cubicBezTo>
                        <a:pt x="11656" y="453"/>
                        <a:pt x="11632" y="227"/>
                        <a:pt x="116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4" name="Google Shape;3520;p71"/>
                <p:cNvSpPr/>
                <p:nvPr/>
              </p:nvSpPr>
              <p:spPr>
                <a:xfrm>
                  <a:off x="3320976" y="3968421"/>
                  <a:ext cx="232628" cy="13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2" h="668" extrusionOk="0">
                      <a:moveTo>
                        <a:pt x="48" y="0"/>
                      </a:moveTo>
                      <a:cubicBezTo>
                        <a:pt x="36" y="227"/>
                        <a:pt x="24" y="441"/>
                        <a:pt x="0" y="667"/>
                      </a:cubicBezTo>
                      <a:lnTo>
                        <a:pt x="11502" y="667"/>
                      </a:lnTo>
                      <a:cubicBezTo>
                        <a:pt x="11478" y="441"/>
                        <a:pt x="11466" y="227"/>
                        <a:pt x="114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25" name="Google Shape;3521;p71"/>
                <p:cNvSpPr/>
                <p:nvPr/>
              </p:nvSpPr>
              <p:spPr>
                <a:xfrm>
                  <a:off x="3317356" y="4017548"/>
                  <a:ext cx="239868" cy="13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0" h="667" extrusionOk="0">
                      <a:moveTo>
                        <a:pt x="48" y="0"/>
                      </a:moveTo>
                      <a:cubicBezTo>
                        <a:pt x="37" y="226"/>
                        <a:pt x="13" y="453"/>
                        <a:pt x="1" y="667"/>
                      </a:cubicBezTo>
                      <a:lnTo>
                        <a:pt x="11859" y="667"/>
                      </a:lnTo>
                      <a:cubicBezTo>
                        <a:pt x="11836" y="453"/>
                        <a:pt x="11824" y="226"/>
                        <a:pt x="1181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26" name="Google Shape;3522;p71"/>
                <p:cNvGrpSpPr/>
                <p:nvPr/>
              </p:nvGrpSpPr>
              <p:grpSpPr>
                <a:xfrm>
                  <a:off x="3310621" y="3711240"/>
                  <a:ext cx="253581" cy="404803"/>
                  <a:chOff x="3310621" y="3711240"/>
                  <a:chExt cx="253581" cy="404803"/>
                </a:xfrm>
              </p:grpSpPr>
              <p:sp>
                <p:nvSpPr>
                  <p:cNvPr id="3527" name="Google Shape;3523;p71"/>
                  <p:cNvSpPr/>
                  <p:nvPr/>
                </p:nvSpPr>
                <p:spPr>
                  <a:xfrm>
                    <a:off x="3334709" y="3711240"/>
                    <a:ext cx="20542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57" h="549" extrusionOk="0">
                        <a:moveTo>
                          <a:pt x="24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156" y="548"/>
                        </a:lnTo>
                        <a:cubicBezTo>
                          <a:pt x="10144" y="370"/>
                          <a:pt x="10132" y="191"/>
                          <a:pt x="1013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28" name="Google Shape;3524;p71"/>
                  <p:cNvSpPr/>
                  <p:nvPr/>
                </p:nvSpPr>
                <p:spPr>
                  <a:xfrm>
                    <a:off x="3333738" y="3736036"/>
                    <a:ext cx="207104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40" h="549" extrusionOk="0">
                        <a:moveTo>
                          <a:pt x="24" y="1"/>
                        </a:moveTo>
                        <a:lnTo>
                          <a:pt x="0" y="549"/>
                        </a:lnTo>
                        <a:lnTo>
                          <a:pt x="10240" y="549"/>
                        </a:lnTo>
                        <a:cubicBezTo>
                          <a:pt x="10240" y="358"/>
                          <a:pt x="10228" y="179"/>
                          <a:pt x="1021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29" name="Google Shape;3525;p71"/>
                  <p:cNvSpPr/>
                  <p:nvPr/>
                </p:nvSpPr>
                <p:spPr>
                  <a:xfrm>
                    <a:off x="3312785" y="4080387"/>
                    <a:ext cx="249253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4" h="549" extrusionOk="0">
                        <a:moveTo>
                          <a:pt x="36" y="1"/>
                        </a:moveTo>
                        <a:cubicBezTo>
                          <a:pt x="24" y="108"/>
                          <a:pt x="24" y="227"/>
                          <a:pt x="13" y="334"/>
                        </a:cubicBezTo>
                        <a:cubicBezTo>
                          <a:pt x="13" y="406"/>
                          <a:pt x="1" y="477"/>
                          <a:pt x="1" y="548"/>
                        </a:cubicBezTo>
                        <a:lnTo>
                          <a:pt x="12324" y="548"/>
                        </a:lnTo>
                        <a:cubicBezTo>
                          <a:pt x="12324" y="465"/>
                          <a:pt x="12300" y="394"/>
                          <a:pt x="12300" y="310"/>
                        </a:cubicBezTo>
                        <a:cubicBezTo>
                          <a:pt x="12288" y="203"/>
                          <a:pt x="12288" y="108"/>
                          <a:pt x="12276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0" name="Google Shape;3526;p71"/>
                  <p:cNvSpPr/>
                  <p:nvPr/>
                </p:nvSpPr>
                <p:spPr>
                  <a:xfrm>
                    <a:off x="3310621" y="4104960"/>
                    <a:ext cx="253581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38" h="548" extrusionOk="0">
                        <a:moveTo>
                          <a:pt x="48" y="0"/>
                        </a:moveTo>
                        <a:cubicBezTo>
                          <a:pt x="48" y="60"/>
                          <a:pt x="36" y="107"/>
                          <a:pt x="36" y="167"/>
                        </a:cubicBezTo>
                        <a:cubicBezTo>
                          <a:pt x="24" y="298"/>
                          <a:pt x="12" y="417"/>
                          <a:pt x="0" y="548"/>
                        </a:cubicBezTo>
                        <a:lnTo>
                          <a:pt x="12538" y="548"/>
                        </a:lnTo>
                        <a:lnTo>
                          <a:pt x="12502" y="179"/>
                        </a:lnTo>
                        <a:cubicBezTo>
                          <a:pt x="12502" y="119"/>
                          <a:pt x="12490" y="60"/>
                          <a:pt x="1249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  <p:sp>
              <p:nvSpPr>
                <p:cNvPr id="3531" name="Google Shape;3527;p71"/>
                <p:cNvSpPr/>
                <p:nvPr/>
              </p:nvSpPr>
              <p:spPr>
                <a:xfrm>
                  <a:off x="3335902" y="3194956"/>
                  <a:ext cx="203019" cy="51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8" h="25528" extrusionOk="0">
                      <a:moveTo>
                        <a:pt x="191" y="1"/>
                      </a:moveTo>
                      <a:lnTo>
                        <a:pt x="203" y="536"/>
                      </a:lnTo>
                      <a:lnTo>
                        <a:pt x="3465" y="536"/>
                      </a:lnTo>
                      <a:lnTo>
                        <a:pt x="3465" y="1215"/>
                      </a:lnTo>
                      <a:lnTo>
                        <a:pt x="215" y="1215"/>
                      </a:lnTo>
                      <a:lnTo>
                        <a:pt x="227" y="1763"/>
                      </a:lnTo>
                      <a:lnTo>
                        <a:pt x="3465" y="1763"/>
                      </a:lnTo>
                      <a:lnTo>
                        <a:pt x="3465" y="2429"/>
                      </a:lnTo>
                      <a:lnTo>
                        <a:pt x="239" y="2429"/>
                      </a:lnTo>
                      <a:lnTo>
                        <a:pt x="239" y="2977"/>
                      </a:lnTo>
                      <a:lnTo>
                        <a:pt x="3465" y="2977"/>
                      </a:lnTo>
                      <a:lnTo>
                        <a:pt x="3465" y="3644"/>
                      </a:lnTo>
                      <a:lnTo>
                        <a:pt x="251" y="3644"/>
                      </a:lnTo>
                      <a:lnTo>
                        <a:pt x="251" y="4192"/>
                      </a:lnTo>
                      <a:lnTo>
                        <a:pt x="3465" y="4192"/>
                      </a:lnTo>
                      <a:lnTo>
                        <a:pt x="3465" y="4858"/>
                      </a:lnTo>
                      <a:lnTo>
                        <a:pt x="263" y="4858"/>
                      </a:lnTo>
                      <a:lnTo>
                        <a:pt x="263" y="5406"/>
                      </a:lnTo>
                      <a:lnTo>
                        <a:pt x="3465" y="5406"/>
                      </a:lnTo>
                      <a:lnTo>
                        <a:pt x="3465" y="6073"/>
                      </a:lnTo>
                      <a:lnTo>
                        <a:pt x="263" y="6073"/>
                      </a:lnTo>
                      <a:lnTo>
                        <a:pt x="263" y="6620"/>
                      </a:lnTo>
                      <a:lnTo>
                        <a:pt x="3465" y="6620"/>
                      </a:lnTo>
                      <a:lnTo>
                        <a:pt x="3465" y="7287"/>
                      </a:lnTo>
                      <a:lnTo>
                        <a:pt x="274" y="7287"/>
                      </a:lnTo>
                      <a:lnTo>
                        <a:pt x="274" y="7835"/>
                      </a:lnTo>
                      <a:lnTo>
                        <a:pt x="3465" y="7835"/>
                      </a:lnTo>
                      <a:lnTo>
                        <a:pt x="3465" y="8514"/>
                      </a:lnTo>
                      <a:lnTo>
                        <a:pt x="274" y="8514"/>
                      </a:lnTo>
                      <a:lnTo>
                        <a:pt x="274" y="9049"/>
                      </a:lnTo>
                      <a:lnTo>
                        <a:pt x="3465" y="9049"/>
                      </a:lnTo>
                      <a:lnTo>
                        <a:pt x="3465" y="9728"/>
                      </a:lnTo>
                      <a:lnTo>
                        <a:pt x="274" y="9728"/>
                      </a:lnTo>
                      <a:lnTo>
                        <a:pt x="274" y="10276"/>
                      </a:lnTo>
                      <a:lnTo>
                        <a:pt x="3465" y="10276"/>
                      </a:lnTo>
                      <a:lnTo>
                        <a:pt x="3465" y="10942"/>
                      </a:lnTo>
                      <a:lnTo>
                        <a:pt x="263" y="10942"/>
                      </a:lnTo>
                      <a:lnTo>
                        <a:pt x="263" y="11490"/>
                      </a:lnTo>
                      <a:lnTo>
                        <a:pt x="3465" y="11490"/>
                      </a:lnTo>
                      <a:lnTo>
                        <a:pt x="3465" y="12157"/>
                      </a:lnTo>
                      <a:lnTo>
                        <a:pt x="263" y="12157"/>
                      </a:lnTo>
                      <a:lnTo>
                        <a:pt x="263" y="12705"/>
                      </a:lnTo>
                      <a:lnTo>
                        <a:pt x="3465" y="12705"/>
                      </a:lnTo>
                      <a:lnTo>
                        <a:pt x="3465" y="13371"/>
                      </a:lnTo>
                      <a:lnTo>
                        <a:pt x="251" y="13371"/>
                      </a:lnTo>
                      <a:cubicBezTo>
                        <a:pt x="251" y="13550"/>
                        <a:pt x="251" y="13740"/>
                        <a:pt x="239" y="13919"/>
                      </a:cubicBezTo>
                      <a:lnTo>
                        <a:pt x="3465" y="13919"/>
                      </a:lnTo>
                      <a:lnTo>
                        <a:pt x="3465" y="14586"/>
                      </a:lnTo>
                      <a:lnTo>
                        <a:pt x="227" y="14586"/>
                      </a:lnTo>
                      <a:lnTo>
                        <a:pt x="227" y="15133"/>
                      </a:lnTo>
                      <a:lnTo>
                        <a:pt x="3465" y="15133"/>
                      </a:lnTo>
                      <a:lnTo>
                        <a:pt x="3465" y="15800"/>
                      </a:lnTo>
                      <a:lnTo>
                        <a:pt x="215" y="15800"/>
                      </a:lnTo>
                      <a:cubicBezTo>
                        <a:pt x="215" y="15979"/>
                        <a:pt x="215" y="16169"/>
                        <a:pt x="203" y="16348"/>
                      </a:cubicBezTo>
                      <a:lnTo>
                        <a:pt x="3465" y="16348"/>
                      </a:lnTo>
                      <a:lnTo>
                        <a:pt x="3465" y="17015"/>
                      </a:lnTo>
                      <a:lnTo>
                        <a:pt x="191" y="17015"/>
                      </a:lnTo>
                      <a:lnTo>
                        <a:pt x="179" y="17562"/>
                      </a:lnTo>
                      <a:lnTo>
                        <a:pt x="3453" y="17562"/>
                      </a:lnTo>
                      <a:lnTo>
                        <a:pt x="3453" y="18229"/>
                      </a:lnTo>
                      <a:lnTo>
                        <a:pt x="167" y="18229"/>
                      </a:lnTo>
                      <a:lnTo>
                        <a:pt x="167" y="18777"/>
                      </a:lnTo>
                      <a:lnTo>
                        <a:pt x="3465" y="18777"/>
                      </a:lnTo>
                      <a:lnTo>
                        <a:pt x="3465" y="19443"/>
                      </a:lnTo>
                      <a:lnTo>
                        <a:pt x="143" y="19443"/>
                      </a:lnTo>
                      <a:cubicBezTo>
                        <a:pt x="143" y="19634"/>
                        <a:pt x="143" y="19813"/>
                        <a:pt x="132" y="19991"/>
                      </a:cubicBezTo>
                      <a:lnTo>
                        <a:pt x="3465" y="19991"/>
                      </a:lnTo>
                      <a:lnTo>
                        <a:pt x="3465" y="20658"/>
                      </a:lnTo>
                      <a:lnTo>
                        <a:pt x="120" y="20658"/>
                      </a:lnTo>
                      <a:cubicBezTo>
                        <a:pt x="120" y="20848"/>
                        <a:pt x="108" y="21027"/>
                        <a:pt x="96" y="21206"/>
                      </a:cubicBezTo>
                      <a:lnTo>
                        <a:pt x="3465" y="21206"/>
                      </a:lnTo>
                      <a:lnTo>
                        <a:pt x="3465" y="21872"/>
                      </a:lnTo>
                      <a:lnTo>
                        <a:pt x="84" y="21872"/>
                      </a:lnTo>
                      <a:cubicBezTo>
                        <a:pt x="84" y="22063"/>
                        <a:pt x="72" y="22241"/>
                        <a:pt x="72" y="22420"/>
                      </a:cubicBezTo>
                      <a:lnTo>
                        <a:pt x="3465" y="22420"/>
                      </a:lnTo>
                      <a:lnTo>
                        <a:pt x="3465" y="23099"/>
                      </a:lnTo>
                      <a:lnTo>
                        <a:pt x="48" y="23099"/>
                      </a:lnTo>
                      <a:cubicBezTo>
                        <a:pt x="48" y="23277"/>
                        <a:pt x="36" y="23456"/>
                        <a:pt x="24" y="23634"/>
                      </a:cubicBezTo>
                      <a:lnTo>
                        <a:pt x="3465" y="23634"/>
                      </a:lnTo>
                      <a:lnTo>
                        <a:pt x="3465" y="24313"/>
                      </a:lnTo>
                      <a:lnTo>
                        <a:pt x="13" y="24313"/>
                      </a:lnTo>
                      <a:lnTo>
                        <a:pt x="1" y="24861"/>
                      </a:lnTo>
                      <a:lnTo>
                        <a:pt x="3465" y="24861"/>
                      </a:lnTo>
                      <a:lnTo>
                        <a:pt x="3465" y="25528"/>
                      </a:lnTo>
                      <a:lnTo>
                        <a:pt x="6561" y="25528"/>
                      </a:lnTo>
                      <a:lnTo>
                        <a:pt x="6561" y="24861"/>
                      </a:lnTo>
                      <a:lnTo>
                        <a:pt x="10038" y="24861"/>
                      </a:lnTo>
                      <a:lnTo>
                        <a:pt x="10026" y="24313"/>
                      </a:lnTo>
                      <a:lnTo>
                        <a:pt x="6561" y="24313"/>
                      </a:lnTo>
                      <a:lnTo>
                        <a:pt x="6561" y="23646"/>
                      </a:lnTo>
                      <a:lnTo>
                        <a:pt x="10002" y="23646"/>
                      </a:lnTo>
                      <a:lnTo>
                        <a:pt x="9990" y="23099"/>
                      </a:lnTo>
                      <a:lnTo>
                        <a:pt x="6561" y="23099"/>
                      </a:lnTo>
                      <a:lnTo>
                        <a:pt x="6561" y="22420"/>
                      </a:lnTo>
                      <a:lnTo>
                        <a:pt x="9966" y="22420"/>
                      </a:lnTo>
                      <a:cubicBezTo>
                        <a:pt x="9966" y="22241"/>
                        <a:pt x="9954" y="22063"/>
                        <a:pt x="9942" y="21872"/>
                      </a:cubicBezTo>
                      <a:lnTo>
                        <a:pt x="6561" y="21872"/>
                      </a:lnTo>
                      <a:lnTo>
                        <a:pt x="6561" y="21206"/>
                      </a:lnTo>
                      <a:lnTo>
                        <a:pt x="9930" y="21206"/>
                      </a:lnTo>
                      <a:cubicBezTo>
                        <a:pt x="9930" y="21027"/>
                        <a:pt x="9919" y="20848"/>
                        <a:pt x="9919" y="20658"/>
                      </a:cubicBezTo>
                      <a:lnTo>
                        <a:pt x="6561" y="20658"/>
                      </a:lnTo>
                      <a:lnTo>
                        <a:pt x="6561" y="20003"/>
                      </a:lnTo>
                      <a:lnTo>
                        <a:pt x="9895" y="20003"/>
                      </a:lnTo>
                      <a:lnTo>
                        <a:pt x="9883" y="19455"/>
                      </a:lnTo>
                      <a:lnTo>
                        <a:pt x="6561" y="19455"/>
                      </a:lnTo>
                      <a:lnTo>
                        <a:pt x="6561" y="18777"/>
                      </a:lnTo>
                      <a:lnTo>
                        <a:pt x="9871" y="18777"/>
                      </a:lnTo>
                      <a:cubicBezTo>
                        <a:pt x="9871" y="18598"/>
                        <a:pt x="9859" y="18408"/>
                        <a:pt x="9859" y="18229"/>
                      </a:cubicBezTo>
                      <a:lnTo>
                        <a:pt x="6561" y="18229"/>
                      </a:lnTo>
                      <a:lnTo>
                        <a:pt x="6561" y="17562"/>
                      </a:lnTo>
                      <a:lnTo>
                        <a:pt x="9847" y="17562"/>
                      </a:lnTo>
                      <a:cubicBezTo>
                        <a:pt x="9847" y="17384"/>
                        <a:pt x="9847" y="17193"/>
                        <a:pt x="9835" y="17015"/>
                      </a:cubicBezTo>
                      <a:lnTo>
                        <a:pt x="6561" y="17015"/>
                      </a:lnTo>
                      <a:lnTo>
                        <a:pt x="6561" y="16348"/>
                      </a:lnTo>
                      <a:lnTo>
                        <a:pt x="9823" y="16348"/>
                      </a:lnTo>
                      <a:lnTo>
                        <a:pt x="9811" y="15800"/>
                      </a:lnTo>
                      <a:lnTo>
                        <a:pt x="6561" y="15800"/>
                      </a:lnTo>
                      <a:lnTo>
                        <a:pt x="6561" y="15133"/>
                      </a:lnTo>
                      <a:lnTo>
                        <a:pt x="9799" y="15133"/>
                      </a:lnTo>
                      <a:cubicBezTo>
                        <a:pt x="9799" y="14943"/>
                        <a:pt x="9799" y="14764"/>
                        <a:pt x="9799" y="14586"/>
                      </a:cubicBezTo>
                      <a:lnTo>
                        <a:pt x="6561" y="14586"/>
                      </a:lnTo>
                      <a:lnTo>
                        <a:pt x="6561" y="13907"/>
                      </a:lnTo>
                      <a:lnTo>
                        <a:pt x="9788" y="13907"/>
                      </a:lnTo>
                      <a:lnTo>
                        <a:pt x="9788" y="13359"/>
                      </a:lnTo>
                      <a:lnTo>
                        <a:pt x="6561" y="13359"/>
                      </a:lnTo>
                      <a:lnTo>
                        <a:pt x="6561" y="12693"/>
                      </a:lnTo>
                      <a:lnTo>
                        <a:pt x="9776" y="12693"/>
                      </a:lnTo>
                      <a:lnTo>
                        <a:pt x="9776" y="12145"/>
                      </a:lnTo>
                      <a:lnTo>
                        <a:pt x="6561" y="12145"/>
                      </a:lnTo>
                      <a:lnTo>
                        <a:pt x="6561" y="11490"/>
                      </a:lnTo>
                      <a:lnTo>
                        <a:pt x="9764" y="11490"/>
                      </a:lnTo>
                      <a:lnTo>
                        <a:pt x="9764" y="10942"/>
                      </a:lnTo>
                      <a:lnTo>
                        <a:pt x="6561" y="10942"/>
                      </a:lnTo>
                      <a:lnTo>
                        <a:pt x="6561" y="10264"/>
                      </a:lnTo>
                      <a:lnTo>
                        <a:pt x="9764" y="10264"/>
                      </a:lnTo>
                      <a:lnTo>
                        <a:pt x="9764" y="9716"/>
                      </a:lnTo>
                      <a:lnTo>
                        <a:pt x="6561" y="9716"/>
                      </a:lnTo>
                      <a:lnTo>
                        <a:pt x="6561" y="9049"/>
                      </a:lnTo>
                      <a:lnTo>
                        <a:pt x="9752" y="9049"/>
                      </a:lnTo>
                      <a:lnTo>
                        <a:pt x="9752" y="8502"/>
                      </a:lnTo>
                      <a:lnTo>
                        <a:pt x="6561" y="8502"/>
                      </a:lnTo>
                      <a:lnTo>
                        <a:pt x="6561" y="7835"/>
                      </a:lnTo>
                      <a:lnTo>
                        <a:pt x="9752" y="7835"/>
                      </a:lnTo>
                      <a:lnTo>
                        <a:pt x="9752" y="7287"/>
                      </a:lnTo>
                      <a:lnTo>
                        <a:pt x="6561" y="7287"/>
                      </a:lnTo>
                      <a:lnTo>
                        <a:pt x="6561" y="6620"/>
                      </a:lnTo>
                      <a:lnTo>
                        <a:pt x="9764" y="6620"/>
                      </a:lnTo>
                      <a:lnTo>
                        <a:pt x="9764" y="6073"/>
                      </a:lnTo>
                      <a:lnTo>
                        <a:pt x="6561" y="6073"/>
                      </a:lnTo>
                      <a:lnTo>
                        <a:pt x="6561" y="5406"/>
                      </a:lnTo>
                      <a:lnTo>
                        <a:pt x="9764" y="5406"/>
                      </a:lnTo>
                      <a:lnTo>
                        <a:pt x="9764" y="4858"/>
                      </a:lnTo>
                      <a:lnTo>
                        <a:pt x="6561" y="4858"/>
                      </a:lnTo>
                      <a:lnTo>
                        <a:pt x="6561" y="4192"/>
                      </a:lnTo>
                      <a:lnTo>
                        <a:pt x="9776" y="4192"/>
                      </a:lnTo>
                      <a:lnTo>
                        <a:pt x="9776" y="3644"/>
                      </a:lnTo>
                      <a:lnTo>
                        <a:pt x="6561" y="3644"/>
                      </a:lnTo>
                      <a:lnTo>
                        <a:pt x="6561" y="2977"/>
                      </a:lnTo>
                      <a:lnTo>
                        <a:pt x="9788" y="2977"/>
                      </a:lnTo>
                      <a:lnTo>
                        <a:pt x="9788" y="2429"/>
                      </a:lnTo>
                      <a:lnTo>
                        <a:pt x="6561" y="2429"/>
                      </a:lnTo>
                      <a:lnTo>
                        <a:pt x="6561" y="1763"/>
                      </a:lnTo>
                      <a:lnTo>
                        <a:pt x="9799" y="1763"/>
                      </a:lnTo>
                      <a:lnTo>
                        <a:pt x="9799" y="1215"/>
                      </a:lnTo>
                      <a:lnTo>
                        <a:pt x="6561" y="1215"/>
                      </a:lnTo>
                      <a:lnTo>
                        <a:pt x="6561" y="536"/>
                      </a:lnTo>
                      <a:lnTo>
                        <a:pt x="9835" y="536"/>
                      </a:lnTo>
                      <a:lnTo>
                        <a:pt x="983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32" name="Google Shape;3528;p71"/>
                <p:cNvGrpSpPr/>
                <p:nvPr/>
              </p:nvGrpSpPr>
              <p:grpSpPr>
                <a:xfrm>
                  <a:off x="3314706" y="3760609"/>
                  <a:ext cx="245410" cy="306308"/>
                  <a:chOff x="3314706" y="3760609"/>
                  <a:chExt cx="245410" cy="306308"/>
                </a:xfrm>
              </p:grpSpPr>
              <p:sp>
                <p:nvSpPr>
                  <p:cNvPr id="3533" name="Google Shape;3529;p71"/>
                  <p:cNvSpPr/>
                  <p:nvPr/>
                </p:nvSpPr>
                <p:spPr>
                  <a:xfrm>
                    <a:off x="3332767" y="3760609"/>
                    <a:ext cx="209288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8" h="548" extrusionOk="0">
                        <a:moveTo>
                          <a:pt x="25" y="0"/>
                        </a:moveTo>
                        <a:cubicBezTo>
                          <a:pt x="25" y="179"/>
                          <a:pt x="1" y="357"/>
                          <a:pt x="1" y="548"/>
                        </a:cubicBezTo>
                        <a:lnTo>
                          <a:pt x="10347" y="548"/>
                        </a:lnTo>
                        <a:lnTo>
                          <a:pt x="1032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4" name="Google Shape;3530;p71"/>
                  <p:cNvSpPr/>
                  <p:nvPr/>
                </p:nvSpPr>
                <p:spPr>
                  <a:xfrm>
                    <a:off x="3331574" y="3785162"/>
                    <a:ext cx="211675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6" h="549" extrusionOk="0">
                        <a:moveTo>
                          <a:pt x="24" y="1"/>
                        </a:moveTo>
                        <a:cubicBezTo>
                          <a:pt x="24" y="179"/>
                          <a:pt x="12" y="370"/>
                          <a:pt x="0" y="548"/>
                        </a:cubicBezTo>
                        <a:lnTo>
                          <a:pt x="10466" y="548"/>
                        </a:lnTo>
                        <a:cubicBezTo>
                          <a:pt x="10454" y="370"/>
                          <a:pt x="10442" y="179"/>
                          <a:pt x="104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5" name="Google Shape;3531;p71"/>
                  <p:cNvSpPr/>
                  <p:nvPr/>
                </p:nvSpPr>
                <p:spPr>
                  <a:xfrm>
                    <a:off x="3330360" y="3809736"/>
                    <a:ext cx="213859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74" h="548" extrusionOk="0">
                        <a:moveTo>
                          <a:pt x="25" y="0"/>
                        </a:moveTo>
                        <a:lnTo>
                          <a:pt x="1" y="548"/>
                        </a:lnTo>
                        <a:lnTo>
                          <a:pt x="10574" y="548"/>
                        </a:lnTo>
                        <a:lnTo>
                          <a:pt x="1055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6" name="Google Shape;3532;p71"/>
                  <p:cNvSpPr/>
                  <p:nvPr/>
                </p:nvSpPr>
                <p:spPr>
                  <a:xfrm>
                    <a:off x="3329167" y="3834289"/>
                    <a:ext cx="216488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4" h="549" extrusionOk="0">
                        <a:moveTo>
                          <a:pt x="36" y="1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704" y="548"/>
                        </a:lnTo>
                        <a:cubicBezTo>
                          <a:pt x="10692" y="370"/>
                          <a:pt x="10680" y="179"/>
                          <a:pt x="106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7" name="Google Shape;3533;p71"/>
                  <p:cNvSpPr/>
                  <p:nvPr/>
                </p:nvSpPr>
                <p:spPr>
                  <a:xfrm>
                    <a:off x="3327954" y="3858862"/>
                    <a:ext cx="218915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24" h="548" extrusionOk="0">
                        <a:moveTo>
                          <a:pt x="25" y="0"/>
                        </a:moveTo>
                        <a:cubicBezTo>
                          <a:pt x="13" y="191"/>
                          <a:pt x="1" y="369"/>
                          <a:pt x="1" y="548"/>
                        </a:cubicBezTo>
                        <a:lnTo>
                          <a:pt x="10823" y="548"/>
                        </a:lnTo>
                        <a:cubicBezTo>
                          <a:pt x="10812" y="369"/>
                          <a:pt x="10800" y="191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8" name="Google Shape;3534;p71"/>
                  <p:cNvSpPr/>
                  <p:nvPr/>
                </p:nvSpPr>
                <p:spPr>
                  <a:xfrm>
                    <a:off x="3326518" y="3883415"/>
                    <a:ext cx="22178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66" h="549" extrusionOk="0">
                        <a:moveTo>
                          <a:pt x="36" y="0"/>
                        </a:moveTo>
                        <a:cubicBezTo>
                          <a:pt x="24" y="191"/>
                          <a:pt x="12" y="370"/>
                          <a:pt x="0" y="548"/>
                        </a:cubicBezTo>
                        <a:lnTo>
                          <a:pt x="10966" y="548"/>
                        </a:lnTo>
                        <a:lnTo>
                          <a:pt x="1093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39" name="Google Shape;3535;p71"/>
                  <p:cNvSpPr/>
                  <p:nvPr/>
                </p:nvSpPr>
                <p:spPr>
                  <a:xfrm>
                    <a:off x="3325062" y="3908211"/>
                    <a:ext cx="224942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2" h="549" extrusionOk="0">
                        <a:moveTo>
                          <a:pt x="37" y="1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1121" y="548"/>
                        </a:lnTo>
                        <a:cubicBezTo>
                          <a:pt x="11109" y="358"/>
                          <a:pt x="11097" y="179"/>
                          <a:pt x="1108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0" name="Google Shape;3536;p71"/>
                  <p:cNvSpPr/>
                  <p:nvPr/>
                </p:nvSpPr>
                <p:spPr>
                  <a:xfrm>
                    <a:off x="3323383" y="3932785"/>
                    <a:ext cx="227814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4" h="548" extrusionOk="0">
                        <a:moveTo>
                          <a:pt x="36" y="0"/>
                        </a:moveTo>
                        <a:lnTo>
                          <a:pt x="0" y="548"/>
                        </a:lnTo>
                        <a:lnTo>
                          <a:pt x="11264" y="548"/>
                        </a:lnTo>
                        <a:lnTo>
                          <a:pt x="11228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1" name="Google Shape;3537;p71"/>
                  <p:cNvSpPr/>
                  <p:nvPr/>
                </p:nvSpPr>
                <p:spPr>
                  <a:xfrm>
                    <a:off x="3321947" y="3957338"/>
                    <a:ext cx="230949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19" h="549" extrusionOk="0">
                        <a:moveTo>
                          <a:pt x="36" y="1"/>
                        </a:moveTo>
                        <a:lnTo>
                          <a:pt x="0" y="548"/>
                        </a:lnTo>
                        <a:lnTo>
                          <a:pt x="11418" y="548"/>
                        </a:lnTo>
                        <a:cubicBezTo>
                          <a:pt x="11406" y="370"/>
                          <a:pt x="11394" y="179"/>
                          <a:pt x="1138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2" name="Google Shape;3538;p71"/>
                  <p:cNvSpPr/>
                  <p:nvPr/>
                </p:nvSpPr>
                <p:spPr>
                  <a:xfrm>
                    <a:off x="3320248" y="3982154"/>
                    <a:ext cx="234327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86" h="548" extrusionOk="0">
                        <a:moveTo>
                          <a:pt x="48" y="0"/>
                        </a:moveTo>
                        <a:cubicBezTo>
                          <a:pt x="25" y="179"/>
                          <a:pt x="13" y="357"/>
                          <a:pt x="1" y="548"/>
                        </a:cubicBezTo>
                        <a:lnTo>
                          <a:pt x="11585" y="548"/>
                        </a:lnTo>
                        <a:cubicBezTo>
                          <a:pt x="11574" y="357"/>
                          <a:pt x="11562" y="179"/>
                          <a:pt x="115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3" name="Google Shape;3539;p71"/>
                  <p:cNvSpPr/>
                  <p:nvPr/>
                </p:nvSpPr>
                <p:spPr>
                  <a:xfrm>
                    <a:off x="3318327" y="4006464"/>
                    <a:ext cx="23792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4" h="549" extrusionOk="0">
                        <a:moveTo>
                          <a:pt x="48" y="1"/>
                        </a:moveTo>
                        <a:lnTo>
                          <a:pt x="0" y="548"/>
                        </a:lnTo>
                        <a:lnTo>
                          <a:pt x="11764" y="548"/>
                        </a:lnTo>
                        <a:lnTo>
                          <a:pt x="11728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4" name="Google Shape;3540;p71"/>
                  <p:cNvSpPr/>
                  <p:nvPr/>
                </p:nvSpPr>
                <p:spPr>
                  <a:xfrm>
                    <a:off x="3316648" y="4031017"/>
                    <a:ext cx="241547" cy="11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3" h="549" extrusionOk="0">
                        <a:moveTo>
                          <a:pt x="36" y="1"/>
                        </a:moveTo>
                        <a:lnTo>
                          <a:pt x="0" y="549"/>
                        </a:lnTo>
                        <a:lnTo>
                          <a:pt x="11942" y="549"/>
                        </a:lnTo>
                        <a:cubicBezTo>
                          <a:pt x="11930" y="370"/>
                          <a:pt x="11918" y="191"/>
                          <a:pt x="118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45" name="Google Shape;3541;p71"/>
                  <p:cNvSpPr/>
                  <p:nvPr/>
                </p:nvSpPr>
                <p:spPr>
                  <a:xfrm>
                    <a:off x="3314706" y="4055834"/>
                    <a:ext cx="245410" cy="1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4" h="548" extrusionOk="0">
                        <a:moveTo>
                          <a:pt x="48" y="0"/>
                        </a:moveTo>
                        <a:cubicBezTo>
                          <a:pt x="25" y="179"/>
                          <a:pt x="13" y="358"/>
                          <a:pt x="1" y="548"/>
                        </a:cubicBezTo>
                        <a:lnTo>
                          <a:pt x="12133" y="548"/>
                        </a:lnTo>
                        <a:cubicBezTo>
                          <a:pt x="12121" y="358"/>
                          <a:pt x="12098" y="179"/>
                          <a:pt x="120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46" name="Google Shape;3542;p71"/>
              <p:cNvGrpSpPr/>
              <p:nvPr/>
            </p:nvGrpSpPr>
            <p:grpSpPr>
              <a:xfrm>
                <a:off x="890388" y="608998"/>
                <a:ext cx="154800" cy="400545"/>
                <a:chOff x="890388" y="614563"/>
                <a:chExt cx="154800" cy="400545"/>
              </a:xfrm>
            </p:grpSpPr>
            <p:sp>
              <p:nvSpPr>
                <p:cNvPr id="3547" name="Google Shape;3543;p71"/>
                <p:cNvSpPr/>
                <p:nvPr/>
              </p:nvSpPr>
              <p:spPr>
                <a:xfrm>
                  <a:off x="890388" y="904109"/>
                  <a:ext cx="154800" cy="111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48" name="Google Shape;3544;p71"/>
                <p:cNvSpPr/>
                <p:nvPr/>
              </p:nvSpPr>
              <p:spPr>
                <a:xfrm>
                  <a:off x="954375" y="614563"/>
                  <a:ext cx="26700" cy="2901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grpSp>
          <p:nvGrpSpPr>
            <p:cNvPr id="3549" name="Google Shape;3545;p71"/>
            <p:cNvGrpSpPr/>
            <p:nvPr/>
          </p:nvGrpSpPr>
          <p:grpSpPr>
            <a:xfrm>
              <a:off x="5721592" y="2709839"/>
              <a:ext cx="1379364" cy="1860249"/>
              <a:chOff x="3500712" y="367419"/>
              <a:chExt cx="3380794" cy="4559433"/>
            </a:xfrm>
          </p:grpSpPr>
          <p:grpSp>
            <p:nvGrpSpPr>
              <p:cNvPr id="3550" name="Google Shape;3546;p71"/>
              <p:cNvGrpSpPr/>
              <p:nvPr/>
            </p:nvGrpSpPr>
            <p:grpSpPr>
              <a:xfrm>
                <a:off x="6113242" y="3419140"/>
                <a:ext cx="768264" cy="1357192"/>
                <a:chOff x="461029" y="2736249"/>
                <a:chExt cx="733917" cy="2078077"/>
              </a:xfrm>
            </p:grpSpPr>
            <p:sp>
              <p:nvSpPr>
                <p:cNvPr id="3551" name="Google Shape;3547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52" name="Google Shape;3548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53" name="Google Shape;3549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54" name="Google Shape;3550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3555" name="Google Shape;3551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6" name="Google Shape;3552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7" name="Google Shape;3553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8" name="Google Shape;3554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59" name="Google Shape;3555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0" name="Google Shape;3556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1" name="Google Shape;3557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2" name="Google Shape;3558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3" name="Google Shape;3559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4" name="Google Shape;3560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5" name="Google Shape;3561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6" name="Google Shape;3562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7" name="Google Shape;3563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8" name="Google Shape;3564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69" name="Google Shape;3565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0" name="Google Shape;3566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71" name="Google Shape;3567;p71"/>
              <p:cNvGrpSpPr/>
              <p:nvPr/>
            </p:nvGrpSpPr>
            <p:grpSpPr>
              <a:xfrm>
                <a:off x="3500712" y="3195284"/>
                <a:ext cx="787963" cy="1599541"/>
                <a:chOff x="2245450" y="435300"/>
                <a:chExt cx="882575" cy="2525325"/>
              </a:xfrm>
            </p:grpSpPr>
            <p:sp>
              <p:nvSpPr>
                <p:cNvPr id="3572" name="Google Shape;3568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73" name="Google Shape;3569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74" name="Google Shape;3570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575" name="Google Shape;3571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3576" name="Google Shape;3572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7" name="Google Shape;3573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8" name="Google Shape;3574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79" name="Google Shape;3575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80" name="Google Shape;3576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581" name="Google Shape;3577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582" name="Google Shape;3578;p71"/>
              <p:cNvGrpSpPr/>
              <p:nvPr/>
            </p:nvGrpSpPr>
            <p:grpSpPr>
              <a:xfrm>
                <a:off x="4222069" y="367419"/>
                <a:ext cx="1438961" cy="4559433"/>
                <a:chOff x="6286425" y="411894"/>
                <a:chExt cx="1438961" cy="4559433"/>
              </a:xfrm>
            </p:grpSpPr>
            <p:sp>
              <p:nvSpPr>
                <p:cNvPr id="3583" name="Google Shape;3579;p71"/>
                <p:cNvSpPr/>
                <p:nvPr/>
              </p:nvSpPr>
              <p:spPr>
                <a:xfrm>
                  <a:off x="6335458" y="4312296"/>
                  <a:ext cx="1340896" cy="659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1" h="12002" extrusionOk="0">
                      <a:moveTo>
                        <a:pt x="1" y="0"/>
                      </a:moveTo>
                      <a:lnTo>
                        <a:pt x="1" y="12002"/>
                      </a:lnTo>
                      <a:lnTo>
                        <a:pt x="24421" y="12002"/>
                      </a:lnTo>
                      <a:lnTo>
                        <a:pt x="2442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4" name="Google Shape;3580;p71"/>
                <p:cNvSpPr/>
                <p:nvPr/>
              </p:nvSpPr>
              <p:spPr>
                <a:xfrm>
                  <a:off x="6286425" y="4783635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58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58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5" name="Google Shape;3581;p71"/>
                <p:cNvSpPr/>
                <p:nvPr/>
              </p:nvSpPr>
              <p:spPr>
                <a:xfrm>
                  <a:off x="6286425" y="4595352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6" name="Google Shape;3582;p71"/>
                <p:cNvSpPr/>
                <p:nvPr/>
              </p:nvSpPr>
              <p:spPr>
                <a:xfrm>
                  <a:off x="6286425" y="4406410"/>
                  <a:ext cx="1438961" cy="93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7" h="1704" extrusionOk="0">
                      <a:moveTo>
                        <a:pt x="846" y="1"/>
                      </a:moveTo>
                      <a:cubicBezTo>
                        <a:pt x="382" y="1"/>
                        <a:pt x="1" y="382"/>
                        <a:pt x="1" y="846"/>
                      </a:cubicBezTo>
                      <a:cubicBezTo>
                        <a:pt x="1" y="1322"/>
                        <a:pt x="382" y="1703"/>
                        <a:pt x="846" y="1703"/>
                      </a:cubicBezTo>
                      <a:lnTo>
                        <a:pt x="25361" y="1703"/>
                      </a:lnTo>
                      <a:cubicBezTo>
                        <a:pt x="25826" y="1703"/>
                        <a:pt x="26207" y="1322"/>
                        <a:pt x="26207" y="846"/>
                      </a:cubicBezTo>
                      <a:cubicBezTo>
                        <a:pt x="26207" y="382"/>
                        <a:pt x="25826" y="1"/>
                        <a:pt x="2536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7" name="Google Shape;3583;p71"/>
                <p:cNvSpPr/>
                <p:nvPr/>
              </p:nvSpPr>
              <p:spPr>
                <a:xfrm>
                  <a:off x="6947414" y="2261447"/>
                  <a:ext cx="116404" cy="1882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4291" extrusionOk="0">
                      <a:moveTo>
                        <a:pt x="0" y="1"/>
                      </a:moveTo>
                      <a:lnTo>
                        <a:pt x="0" y="34290"/>
                      </a:lnTo>
                      <a:lnTo>
                        <a:pt x="2119" y="34290"/>
                      </a:lnTo>
                      <a:lnTo>
                        <a:pt x="21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8" name="Google Shape;3584;p71"/>
                <p:cNvSpPr/>
                <p:nvPr/>
              </p:nvSpPr>
              <p:spPr>
                <a:xfrm>
                  <a:off x="6864392" y="3319213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67"/>
                        <a:pt x="0" y="382"/>
                      </a:cubicBezTo>
                      <a:cubicBezTo>
                        <a:pt x="0" y="584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84"/>
                        <a:pt x="5155" y="382"/>
                      </a:cubicBezTo>
                      <a:cubicBezTo>
                        <a:pt x="5155" y="167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89" name="Google Shape;3585;p71"/>
                <p:cNvSpPr/>
                <p:nvPr/>
              </p:nvSpPr>
              <p:spPr>
                <a:xfrm>
                  <a:off x="6864392" y="3194350"/>
                  <a:ext cx="283103" cy="4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763" extrusionOk="0">
                      <a:moveTo>
                        <a:pt x="381" y="1"/>
                      </a:moveTo>
                      <a:cubicBezTo>
                        <a:pt x="179" y="1"/>
                        <a:pt x="0" y="179"/>
                        <a:pt x="0" y="382"/>
                      </a:cubicBezTo>
                      <a:cubicBezTo>
                        <a:pt x="0" y="596"/>
                        <a:pt x="179" y="763"/>
                        <a:pt x="381" y="763"/>
                      </a:cubicBezTo>
                      <a:lnTo>
                        <a:pt x="4774" y="763"/>
                      </a:lnTo>
                      <a:cubicBezTo>
                        <a:pt x="4977" y="763"/>
                        <a:pt x="5155" y="596"/>
                        <a:pt x="5155" y="382"/>
                      </a:cubicBezTo>
                      <a:cubicBezTo>
                        <a:pt x="5155" y="179"/>
                        <a:pt x="4977" y="1"/>
                        <a:pt x="477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0" name="Google Shape;3586;p71"/>
                <p:cNvSpPr/>
                <p:nvPr/>
              </p:nvSpPr>
              <p:spPr>
                <a:xfrm>
                  <a:off x="6994470" y="411894"/>
                  <a:ext cx="22951" cy="977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7802" extrusionOk="0">
                      <a:moveTo>
                        <a:pt x="195" y="1"/>
                      </a:moveTo>
                      <a:cubicBezTo>
                        <a:pt x="85" y="1"/>
                        <a:pt x="0" y="92"/>
                        <a:pt x="0" y="204"/>
                      </a:cubicBezTo>
                      <a:lnTo>
                        <a:pt x="0" y="17802"/>
                      </a:lnTo>
                      <a:lnTo>
                        <a:pt x="417" y="17802"/>
                      </a:lnTo>
                      <a:lnTo>
                        <a:pt x="417" y="204"/>
                      </a:lnTo>
                      <a:cubicBezTo>
                        <a:pt x="417" y="85"/>
                        <a:pt x="322" y="2"/>
                        <a:pt x="215" y="2"/>
                      </a:cubicBezTo>
                      <a:cubicBezTo>
                        <a:pt x="208" y="1"/>
                        <a:pt x="201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1" name="Google Shape;3587;p71"/>
                <p:cNvSpPr/>
                <p:nvPr/>
              </p:nvSpPr>
              <p:spPr>
                <a:xfrm>
                  <a:off x="6974868" y="1224601"/>
                  <a:ext cx="62155" cy="45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8323" extrusionOk="0">
                      <a:moveTo>
                        <a:pt x="572" y="0"/>
                      </a:moveTo>
                      <a:cubicBezTo>
                        <a:pt x="250" y="0"/>
                        <a:pt x="0" y="250"/>
                        <a:pt x="0" y="560"/>
                      </a:cubicBezTo>
                      <a:lnTo>
                        <a:pt x="0" y="8323"/>
                      </a:lnTo>
                      <a:lnTo>
                        <a:pt x="1131" y="8323"/>
                      </a:lnTo>
                      <a:lnTo>
                        <a:pt x="1131" y="560"/>
                      </a:lnTo>
                      <a:cubicBezTo>
                        <a:pt x="1131" y="250"/>
                        <a:pt x="881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2" name="Google Shape;3588;p71"/>
                <p:cNvSpPr/>
                <p:nvPr/>
              </p:nvSpPr>
              <p:spPr>
                <a:xfrm>
                  <a:off x="6851269" y="1669803"/>
                  <a:ext cx="309294" cy="145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3" h="2644" extrusionOk="0">
                      <a:moveTo>
                        <a:pt x="1" y="0"/>
                      </a:moveTo>
                      <a:lnTo>
                        <a:pt x="1" y="2644"/>
                      </a:lnTo>
                      <a:lnTo>
                        <a:pt x="5633" y="2644"/>
                      </a:lnTo>
                      <a:lnTo>
                        <a:pt x="563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3" name="Google Shape;3589;p71"/>
                <p:cNvSpPr/>
                <p:nvPr/>
              </p:nvSpPr>
              <p:spPr>
                <a:xfrm>
                  <a:off x="6816622" y="1785496"/>
                  <a:ext cx="378587" cy="15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2823" extrusionOk="0">
                      <a:moveTo>
                        <a:pt x="1" y="1"/>
                      </a:moveTo>
                      <a:lnTo>
                        <a:pt x="1" y="2823"/>
                      </a:lnTo>
                      <a:lnTo>
                        <a:pt x="6895" y="2823"/>
                      </a:lnTo>
                      <a:lnTo>
                        <a:pt x="689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4" name="Google Shape;3590;p71"/>
                <p:cNvSpPr/>
                <p:nvPr/>
              </p:nvSpPr>
              <p:spPr>
                <a:xfrm>
                  <a:off x="6741452" y="1875053"/>
                  <a:ext cx="528924" cy="483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3" h="8800" extrusionOk="0">
                      <a:moveTo>
                        <a:pt x="1" y="1"/>
                      </a:moveTo>
                      <a:lnTo>
                        <a:pt x="1" y="4073"/>
                      </a:lnTo>
                      <a:lnTo>
                        <a:pt x="1" y="4740"/>
                      </a:lnTo>
                      <a:lnTo>
                        <a:pt x="1" y="8800"/>
                      </a:lnTo>
                      <a:lnTo>
                        <a:pt x="9633" y="8800"/>
                      </a:lnTo>
                      <a:lnTo>
                        <a:pt x="9633" y="4740"/>
                      </a:lnTo>
                      <a:lnTo>
                        <a:pt x="9633" y="4073"/>
                      </a:lnTo>
                      <a:lnTo>
                        <a:pt x="963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5" name="Google Shape;3591;p71"/>
                <p:cNvSpPr/>
                <p:nvPr/>
              </p:nvSpPr>
              <p:spPr>
                <a:xfrm>
                  <a:off x="6722509" y="2284344"/>
                  <a:ext cx="566865" cy="3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7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34"/>
                      </a:cubicBezTo>
                      <a:cubicBezTo>
                        <a:pt x="0" y="524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24"/>
                        <a:pt x="10323" y="334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6" name="Google Shape;3592;p71"/>
                <p:cNvSpPr/>
                <p:nvPr/>
              </p:nvSpPr>
              <p:spPr>
                <a:xfrm>
                  <a:off x="6722509" y="2209778"/>
                  <a:ext cx="566865" cy="37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80" extrusionOk="0">
                      <a:moveTo>
                        <a:pt x="334" y="1"/>
                      </a:moveTo>
                      <a:cubicBezTo>
                        <a:pt x="143" y="1"/>
                        <a:pt x="0" y="156"/>
                        <a:pt x="0" y="334"/>
                      </a:cubicBezTo>
                      <a:cubicBezTo>
                        <a:pt x="0" y="525"/>
                        <a:pt x="143" y="680"/>
                        <a:pt x="334" y="680"/>
                      </a:cubicBezTo>
                      <a:lnTo>
                        <a:pt x="9990" y="680"/>
                      </a:lnTo>
                      <a:cubicBezTo>
                        <a:pt x="10180" y="680"/>
                        <a:pt x="10323" y="525"/>
                        <a:pt x="10323" y="334"/>
                      </a:cubicBezTo>
                      <a:cubicBezTo>
                        <a:pt x="10323" y="156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7" name="Google Shape;3593;p71"/>
                <p:cNvSpPr/>
                <p:nvPr/>
              </p:nvSpPr>
              <p:spPr>
                <a:xfrm>
                  <a:off x="6722509" y="2135925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2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2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8" name="Google Shape;3594;p71"/>
                <p:cNvSpPr/>
                <p:nvPr/>
              </p:nvSpPr>
              <p:spPr>
                <a:xfrm>
                  <a:off x="6722509" y="2060755"/>
                  <a:ext cx="566865" cy="37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79" extrusionOk="0">
                      <a:moveTo>
                        <a:pt x="334" y="0"/>
                      </a:moveTo>
                      <a:cubicBezTo>
                        <a:pt x="143" y="0"/>
                        <a:pt x="0" y="155"/>
                        <a:pt x="0" y="346"/>
                      </a:cubicBezTo>
                      <a:cubicBezTo>
                        <a:pt x="0" y="524"/>
                        <a:pt x="143" y="679"/>
                        <a:pt x="334" y="679"/>
                      </a:cubicBezTo>
                      <a:lnTo>
                        <a:pt x="9990" y="679"/>
                      </a:lnTo>
                      <a:cubicBezTo>
                        <a:pt x="10180" y="679"/>
                        <a:pt x="10323" y="524"/>
                        <a:pt x="10323" y="346"/>
                      </a:cubicBezTo>
                      <a:cubicBezTo>
                        <a:pt x="10323" y="155"/>
                        <a:pt x="10180" y="0"/>
                        <a:pt x="99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599" name="Google Shape;3595;p71"/>
                <p:cNvSpPr/>
                <p:nvPr/>
              </p:nvSpPr>
              <p:spPr>
                <a:xfrm>
                  <a:off x="6722509" y="1986847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4"/>
                        <a:pt x="0" y="334"/>
                      </a:cubicBezTo>
                      <a:cubicBezTo>
                        <a:pt x="0" y="513"/>
                        <a:pt x="143" y="668"/>
                        <a:pt x="334" y="668"/>
                      </a:cubicBezTo>
                      <a:lnTo>
                        <a:pt x="9990" y="668"/>
                      </a:lnTo>
                      <a:cubicBezTo>
                        <a:pt x="10180" y="668"/>
                        <a:pt x="10323" y="513"/>
                        <a:pt x="10323" y="334"/>
                      </a:cubicBezTo>
                      <a:cubicBezTo>
                        <a:pt x="10323" y="144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0" name="Google Shape;3596;p71"/>
                <p:cNvSpPr/>
                <p:nvPr/>
              </p:nvSpPr>
              <p:spPr>
                <a:xfrm>
                  <a:off x="6722509" y="1912336"/>
                  <a:ext cx="566865" cy="36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668" extrusionOk="0">
                      <a:moveTo>
                        <a:pt x="334" y="1"/>
                      </a:moveTo>
                      <a:cubicBezTo>
                        <a:pt x="143" y="1"/>
                        <a:pt x="0" y="143"/>
                        <a:pt x="0" y="334"/>
                      </a:cubicBezTo>
                      <a:cubicBezTo>
                        <a:pt x="0" y="513"/>
                        <a:pt x="143" y="667"/>
                        <a:pt x="334" y="667"/>
                      </a:cubicBezTo>
                      <a:lnTo>
                        <a:pt x="9990" y="667"/>
                      </a:lnTo>
                      <a:cubicBezTo>
                        <a:pt x="10180" y="667"/>
                        <a:pt x="10323" y="513"/>
                        <a:pt x="10323" y="334"/>
                      </a:cubicBezTo>
                      <a:cubicBezTo>
                        <a:pt x="10323" y="143"/>
                        <a:pt x="10180" y="1"/>
                        <a:pt x="9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1" name="Google Shape;3597;p71"/>
                <p:cNvSpPr/>
                <p:nvPr/>
              </p:nvSpPr>
              <p:spPr>
                <a:xfrm>
                  <a:off x="6766984" y="4076957"/>
                  <a:ext cx="477915" cy="235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4287" extrusionOk="0">
                      <a:moveTo>
                        <a:pt x="0" y="0"/>
                      </a:moveTo>
                      <a:lnTo>
                        <a:pt x="0" y="4286"/>
                      </a:lnTo>
                      <a:lnTo>
                        <a:pt x="8704" y="4286"/>
                      </a:lnTo>
                      <a:lnTo>
                        <a:pt x="870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2" name="Google Shape;3598;p71"/>
                <p:cNvSpPr/>
                <p:nvPr/>
              </p:nvSpPr>
              <p:spPr>
                <a:xfrm>
                  <a:off x="6749963" y="4245582"/>
                  <a:ext cx="511958" cy="32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7" extrusionOk="0">
                      <a:moveTo>
                        <a:pt x="298" y="1"/>
                      </a:moveTo>
                      <a:cubicBezTo>
                        <a:pt x="131" y="1"/>
                        <a:pt x="0" y="132"/>
                        <a:pt x="0" y="299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9"/>
                      </a:cubicBezTo>
                      <a:cubicBezTo>
                        <a:pt x="9323" y="132"/>
                        <a:pt x="9192" y="1"/>
                        <a:pt x="90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3" name="Google Shape;3599;p71"/>
                <p:cNvSpPr/>
                <p:nvPr/>
              </p:nvSpPr>
              <p:spPr>
                <a:xfrm>
                  <a:off x="6749963" y="4178923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65"/>
                        <a:pt x="131" y="596"/>
                        <a:pt x="298" y="596"/>
                      </a:cubicBezTo>
                      <a:lnTo>
                        <a:pt x="9025" y="596"/>
                      </a:lnTo>
                      <a:cubicBezTo>
                        <a:pt x="9192" y="596"/>
                        <a:pt x="9323" y="465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4" name="Google Shape;3600;p71"/>
                <p:cNvSpPr/>
                <p:nvPr/>
              </p:nvSpPr>
              <p:spPr>
                <a:xfrm>
                  <a:off x="6749963" y="4111604"/>
                  <a:ext cx="511958" cy="3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4" h="596" extrusionOk="0">
                      <a:moveTo>
                        <a:pt x="298" y="0"/>
                      </a:moveTo>
                      <a:cubicBezTo>
                        <a:pt x="131" y="0"/>
                        <a:pt x="0" y="131"/>
                        <a:pt x="0" y="298"/>
                      </a:cubicBezTo>
                      <a:cubicBezTo>
                        <a:pt x="0" y="453"/>
                        <a:pt x="131" y="595"/>
                        <a:pt x="298" y="595"/>
                      </a:cubicBezTo>
                      <a:lnTo>
                        <a:pt x="9025" y="595"/>
                      </a:lnTo>
                      <a:cubicBezTo>
                        <a:pt x="9192" y="595"/>
                        <a:pt x="9323" y="453"/>
                        <a:pt x="9323" y="298"/>
                      </a:cubicBezTo>
                      <a:cubicBezTo>
                        <a:pt x="9323" y="131"/>
                        <a:pt x="9192" y="0"/>
                        <a:pt x="90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3605" name="Google Shape;3601;p71"/>
              <p:cNvGrpSpPr/>
              <p:nvPr/>
            </p:nvGrpSpPr>
            <p:grpSpPr>
              <a:xfrm>
                <a:off x="4091150" y="1980705"/>
                <a:ext cx="661785" cy="2788940"/>
                <a:chOff x="-25" y="2025180"/>
                <a:chExt cx="661785" cy="2788940"/>
              </a:xfrm>
            </p:grpSpPr>
            <p:sp>
              <p:nvSpPr>
                <p:cNvPr id="3606" name="Google Shape;3602;p71"/>
                <p:cNvSpPr/>
                <p:nvPr/>
              </p:nvSpPr>
              <p:spPr>
                <a:xfrm>
                  <a:off x="40072" y="2025180"/>
                  <a:ext cx="581625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6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8145" y="92809"/>
                      </a:lnTo>
                      <a:lnTo>
                        <a:pt x="1814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7" name="Google Shape;3603;p71"/>
                <p:cNvSpPr/>
                <p:nvPr/>
              </p:nvSpPr>
              <p:spPr>
                <a:xfrm>
                  <a:off x="-25" y="2025180"/>
                  <a:ext cx="40130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92810" extrusionOk="0">
                      <a:moveTo>
                        <a:pt x="1" y="0"/>
                      </a:moveTo>
                      <a:lnTo>
                        <a:pt x="1" y="92809"/>
                      </a:lnTo>
                      <a:lnTo>
                        <a:pt x="1251" y="92809"/>
                      </a:lnTo>
                      <a:lnTo>
                        <a:pt x="12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608" name="Google Shape;3604;p71"/>
                <p:cNvSpPr/>
                <p:nvPr/>
              </p:nvSpPr>
              <p:spPr>
                <a:xfrm>
                  <a:off x="621662" y="2025180"/>
                  <a:ext cx="40098" cy="278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92810" extrusionOk="0">
                      <a:moveTo>
                        <a:pt x="0" y="0"/>
                      </a:moveTo>
                      <a:lnTo>
                        <a:pt x="0" y="92809"/>
                      </a:lnTo>
                      <a:lnTo>
                        <a:pt x="1250" y="92809"/>
                      </a:lnTo>
                      <a:lnTo>
                        <a:pt x="125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609" name="Google Shape;3605;p71"/>
                <p:cNvGrpSpPr/>
                <p:nvPr/>
              </p:nvGrpSpPr>
              <p:grpSpPr>
                <a:xfrm>
                  <a:off x="87770" y="2111384"/>
                  <a:ext cx="486204" cy="2596440"/>
                  <a:chOff x="509875" y="2508475"/>
                  <a:chExt cx="379225" cy="2160100"/>
                </a:xfrm>
              </p:grpSpPr>
              <p:sp>
                <p:nvSpPr>
                  <p:cNvPr id="3610" name="Google Shape;3606;p71"/>
                  <p:cNvSpPr/>
                  <p:nvPr/>
                </p:nvSpPr>
                <p:spPr>
                  <a:xfrm>
                    <a:off x="509875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1" name="Google Shape;3607;p71"/>
                  <p:cNvSpPr/>
                  <p:nvPr/>
                </p:nvSpPr>
                <p:spPr>
                  <a:xfrm>
                    <a:off x="7161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2" name="Google Shape;3608;p71"/>
                  <p:cNvSpPr/>
                  <p:nvPr/>
                </p:nvSpPr>
                <p:spPr>
                  <a:xfrm>
                    <a:off x="612850" y="2508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3" name="Google Shape;3609;p71"/>
                  <p:cNvSpPr/>
                  <p:nvPr/>
                </p:nvSpPr>
                <p:spPr>
                  <a:xfrm>
                    <a:off x="819150" y="2508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4" name="Google Shape;3610;p71"/>
                  <p:cNvSpPr/>
                  <p:nvPr/>
                </p:nvSpPr>
                <p:spPr>
                  <a:xfrm>
                    <a:off x="509875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5" name="Google Shape;3611;p71"/>
                  <p:cNvSpPr/>
                  <p:nvPr/>
                </p:nvSpPr>
                <p:spPr>
                  <a:xfrm>
                    <a:off x="7161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6" name="Google Shape;3612;p71"/>
                  <p:cNvSpPr/>
                  <p:nvPr/>
                </p:nvSpPr>
                <p:spPr>
                  <a:xfrm>
                    <a:off x="612850" y="2607900"/>
                    <a:ext cx="69975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0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7" name="Google Shape;3613;p71"/>
                  <p:cNvSpPr/>
                  <p:nvPr/>
                </p:nvSpPr>
                <p:spPr>
                  <a:xfrm>
                    <a:off x="819150" y="2607900"/>
                    <a:ext cx="69950" cy="7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0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8" name="Google Shape;3614;p71"/>
                  <p:cNvSpPr/>
                  <p:nvPr/>
                </p:nvSpPr>
                <p:spPr>
                  <a:xfrm>
                    <a:off x="509875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19" name="Google Shape;3615;p71"/>
                  <p:cNvSpPr/>
                  <p:nvPr/>
                </p:nvSpPr>
                <p:spPr>
                  <a:xfrm>
                    <a:off x="7161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0" name="Google Shape;3616;p71"/>
                  <p:cNvSpPr/>
                  <p:nvPr/>
                </p:nvSpPr>
                <p:spPr>
                  <a:xfrm>
                    <a:off x="612850" y="2707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1" name="Google Shape;3617;p71"/>
                  <p:cNvSpPr/>
                  <p:nvPr/>
                </p:nvSpPr>
                <p:spPr>
                  <a:xfrm>
                    <a:off x="819150" y="2707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2" name="Google Shape;3618;p71"/>
                  <p:cNvSpPr/>
                  <p:nvPr/>
                </p:nvSpPr>
                <p:spPr>
                  <a:xfrm>
                    <a:off x="509875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3" name="Google Shape;3619;p71"/>
                  <p:cNvSpPr/>
                  <p:nvPr/>
                </p:nvSpPr>
                <p:spPr>
                  <a:xfrm>
                    <a:off x="7161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4" name="Google Shape;3620;p71"/>
                  <p:cNvSpPr/>
                  <p:nvPr/>
                </p:nvSpPr>
                <p:spPr>
                  <a:xfrm>
                    <a:off x="612850" y="28070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5" name="Google Shape;3621;p71"/>
                  <p:cNvSpPr/>
                  <p:nvPr/>
                </p:nvSpPr>
                <p:spPr>
                  <a:xfrm>
                    <a:off x="819150" y="28070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6" name="Google Shape;3622;p71"/>
                  <p:cNvSpPr/>
                  <p:nvPr/>
                </p:nvSpPr>
                <p:spPr>
                  <a:xfrm>
                    <a:off x="509875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7" name="Google Shape;3623;p71"/>
                  <p:cNvSpPr/>
                  <p:nvPr/>
                </p:nvSpPr>
                <p:spPr>
                  <a:xfrm>
                    <a:off x="7161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8" name="Google Shape;3624;p71"/>
                  <p:cNvSpPr/>
                  <p:nvPr/>
                </p:nvSpPr>
                <p:spPr>
                  <a:xfrm>
                    <a:off x="612850" y="29067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29" name="Google Shape;3625;p71"/>
                  <p:cNvSpPr/>
                  <p:nvPr/>
                </p:nvSpPr>
                <p:spPr>
                  <a:xfrm>
                    <a:off x="819150" y="29067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0" name="Google Shape;3626;p71"/>
                  <p:cNvSpPr/>
                  <p:nvPr/>
                </p:nvSpPr>
                <p:spPr>
                  <a:xfrm>
                    <a:off x="509875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1" name="Google Shape;3627;p71"/>
                  <p:cNvSpPr/>
                  <p:nvPr/>
                </p:nvSpPr>
                <p:spPr>
                  <a:xfrm>
                    <a:off x="7161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2" name="Google Shape;3628;p71"/>
                  <p:cNvSpPr/>
                  <p:nvPr/>
                </p:nvSpPr>
                <p:spPr>
                  <a:xfrm>
                    <a:off x="612850" y="30061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3" name="Google Shape;3629;p71"/>
                  <p:cNvSpPr/>
                  <p:nvPr/>
                </p:nvSpPr>
                <p:spPr>
                  <a:xfrm>
                    <a:off x="819150" y="30061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4" name="Google Shape;3630;p71"/>
                  <p:cNvSpPr/>
                  <p:nvPr/>
                </p:nvSpPr>
                <p:spPr>
                  <a:xfrm>
                    <a:off x="509875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5" name="Google Shape;3631;p71"/>
                  <p:cNvSpPr/>
                  <p:nvPr/>
                </p:nvSpPr>
                <p:spPr>
                  <a:xfrm>
                    <a:off x="7161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6" name="Google Shape;3632;p71"/>
                  <p:cNvSpPr/>
                  <p:nvPr/>
                </p:nvSpPr>
                <p:spPr>
                  <a:xfrm>
                    <a:off x="612850" y="31055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7" name="Google Shape;3633;p71"/>
                  <p:cNvSpPr/>
                  <p:nvPr/>
                </p:nvSpPr>
                <p:spPr>
                  <a:xfrm>
                    <a:off x="819150" y="31055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8" name="Google Shape;3634;p71"/>
                  <p:cNvSpPr/>
                  <p:nvPr/>
                </p:nvSpPr>
                <p:spPr>
                  <a:xfrm>
                    <a:off x="509875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39" name="Google Shape;3635;p71"/>
                  <p:cNvSpPr/>
                  <p:nvPr/>
                </p:nvSpPr>
                <p:spPr>
                  <a:xfrm>
                    <a:off x="7161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0" name="Google Shape;3636;p71"/>
                  <p:cNvSpPr/>
                  <p:nvPr/>
                </p:nvSpPr>
                <p:spPr>
                  <a:xfrm>
                    <a:off x="612850" y="32052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1" name="Google Shape;3637;p71"/>
                  <p:cNvSpPr/>
                  <p:nvPr/>
                </p:nvSpPr>
                <p:spPr>
                  <a:xfrm>
                    <a:off x="819150" y="32052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2" name="Google Shape;3638;p71"/>
                  <p:cNvSpPr/>
                  <p:nvPr/>
                </p:nvSpPr>
                <p:spPr>
                  <a:xfrm>
                    <a:off x="509875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3" name="Google Shape;3639;p71"/>
                  <p:cNvSpPr/>
                  <p:nvPr/>
                </p:nvSpPr>
                <p:spPr>
                  <a:xfrm>
                    <a:off x="7161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4" name="Google Shape;3640;p71"/>
                  <p:cNvSpPr/>
                  <p:nvPr/>
                </p:nvSpPr>
                <p:spPr>
                  <a:xfrm>
                    <a:off x="612850" y="33047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5" name="Google Shape;3641;p71"/>
                  <p:cNvSpPr/>
                  <p:nvPr/>
                </p:nvSpPr>
                <p:spPr>
                  <a:xfrm>
                    <a:off x="819150" y="33047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6" name="Google Shape;3642;p71"/>
                  <p:cNvSpPr/>
                  <p:nvPr/>
                </p:nvSpPr>
                <p:spPr>
                  <a:xfrm>
                    <a:off x="509875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7" name="Google Shape;3643;p71"/>
                  <p:cNvSpPr/>
                  <p:nvPr/>
                </p:nvSpPr>
                <p:spPr>
                  <a:xfrm>
                    <a:off x="7161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8" name="Google Shape;3644;p71"/>
                  <p:cNvSpPr/>
                  <p:nvPr/>
                </p:nvSpPr>
                <p:spPr>
                  <a:xfrm>
                    <a:off x="612850" y="3404125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49" name="Google Shape;3645;p71"/>
                  <p:cNvSpPr/>
                  <p:nvPr/>
                </p:nvSpPr>
                <p:spPr>
                  <a:xfrm>
                    <a:off x="819150" y="3404125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0" name="Google Shape;3646;p71"/>
                  <p:cNvSpPr/>
                  <p:nvPr/>
                </p:nvSpPr>
                <p:spPr>
                  <a:xfrm>
                    <a:off x="509875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1" name="Google Shape;3647;p71"/>
                  <p:cNvSpPr/>
                  <p:nvPr/>
                </p:nvSpPr>
                <p:spPr>
                  <a:xfrm>
                    <a:off x="7161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2" name="Google Shape;3648;p71"/>
                  <p:cNvSpPr/>
                  <p:nvPr/>
                </p:nvSpPr>
                <p:spPr>
                  <a:xfrm>
                    <a:off x="612850" y="35038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3" name="Google Shape;3649;p71"/>
                  <p:cNvSpPr/>
                  <p:nvPr/>
                </p:nvSpPr>
                <p:spPr>
                  <a:xfrm>
                    <a:off x="819150" y="35038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4" name="Google Shape;3650;p71"/>
                  <p:cNvSpPr/>
                  <p:nvPr/>
                </p:nvSpPr>
                <p:spPr>
                  <a:xfrm>
                    <a:off x="509875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5" name="Google Shape;3651;p71"/>
                  <p:cNvSpPr/>
                  <p:nvPr/>
                </p:nvSpPr>
                <p:spPr>
                  <a:xfrm>
                    <a:off x="7161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6" name="Google Shape;3652;p71"/>
                  <p:cNvSpPr/>
                  <p:nvPr/>
                </p:nvSpPr>
                <p:spPr>
                  <a:xfrm>
                    <a:off x="612850" y="36032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7" name="Google Shape;3653;p71"/>
                  <p:cNvSpPr/>
                  <p:nvPr/>
                </p:nvSpPr>
                <p:spPr>
                  <a:xfrm>
                    <a:off x="819150" y="36032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8" name="Google Shape;3654;p71"/>
                  <p:cNvSpPr/>
                  <p:nvPr/>
                </p:nvSpPr>
                <p:spPr>
                  <a:xfrm>
                    <a:off x="509875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59" name="Google Shape;3655;p71"/>
                  <p:cNvSpPr/>
                  <p:nvPr/>
                </p:nvSpPr>
                <p:spPr>
                  <a:xfrm>
                    <a:off x="7161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0" name="Google Shape;3656;p71"/>
                  <p:cNvSpPr/>
                  <p:nvPr/>
                </p:nvSpPr>
                <p:spPr>
                  <a:xfrm>
                    <a:off x="612850" y="37029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1" name="Google Shape;3657;p71"/>
                  <p:cNvSpPr/>
                  <p:nvPr/>
                </p:nvSpPr>
                <p:spPr>
                  <a:xfrm>
                    <a:off x="819150" y="37029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2" name="Google Shape;3658;p71"/>
                  <p:cNvSpPr/>
                  <p:nvPr/>
                </p:nvSpPr>
                <p:spPr>
                  <a:xfrm>
                    <a:off x="509875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3" name="Google Shape;3659;p71"/>
                  <p:cNvSpPr/>
                  <p:nvPr/>
                </p:nvSpPr>
                <p:spPr>
                  <a:xfrm>
                    <a:off x="7161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4" name="Google Shape;3660;p71"/>
                  <p:cNvSpPr/>
                  <p:nvPr/>
                </p:nvSpPr>
                <p:spPr>
                  <a:xfrm>
                    <a:off x="612850" y="38023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5" name="Google Shape;3661;p71"/>
                  <p:cNvSpPr/>
                  <p:nvPr/>
                </p:nvSpPr>
                <p:spPr>
                  <a:xfrm>
                    <a:off x="819150" y="38023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6" name="Google Shape;3662;p71"/>
                  <p:cNvSpPr/>
                  <p:nvPr/>
                </p:nvSpPr>
                <p:spPr>
                  <a:xfrm>
                    <a:off x="509875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7" name="Google Shape;3663;p71"/>
                  <p:cNvSpPr/>
                  <p:nvPr/>
                </p:nvSpPr>
                <p:spPr>
                  <a:xfrm>
                    <a:off x="7161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8" name="Google Shape;3664;p71"/>
                  <p:cNvSpPr/>
                  <p:nvPr/>
                </p:nvSpPr>
                <p:spPr>
                  <a:xfrm>
                    <a:off x="612850" y="39018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69" name="Google Shape;3665;p71"/>
                  <p:cNvSpPr/>
                  <p:nvPr/>
                </p:nvSpPr>
                <p:spPr>
                  <a:xfrm>
                    <a:off x="819150" y="39018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0" name="Google Shape;3666;p71"/>
                  <p:cNvSpPr/>
                  <p:nvPr/>
                </p:nvSpPr>
                <p:spPr>
                  <a:xfrm>
                    <a:off x="509875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1" name="Google Shape;3667;p71"/>
                  <p:cNvSpPr/>
                  <p:nvPr/>
                </p:nvSpPr>
                <p:spPr>
                  <a:xfrm>
                    <a:off x="7161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2" name="Google Shape;3668;p71"/>
                  <p:cNvSpPr/>
                  <p:nvPr/>
                </p:nvSpPr>
                <p:spPr>
                  <a:xfrm>
                    <a:off x="612850" y="40015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3" name="Google Shape;3669;p71"/>
                  <p:cNvSpPr/>
                  <p:nvPr/>
                </p:nvSpPr>
                <p:spPr>
                  <a:xfrm>
                    <a:off x="819150" y="40015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4" name="Google Shape;3670;p71"/>
                  <p:cNvSpPr/>
                  <p:nvPr/>
                </p:nvSpPr>
                <p:spPr>
                  <a:xfrm>
                    <a:off x="509875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5" name="Google Shape;3671;p71"/>
                  <p:cNvSpPr/>
                  <p:nvPr/>
                </p:nvSpPr>
                <p:spPr>
                  <a:xfrm>
                    <a:off x="7161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6" name="Google Shape;3672;p71"/>
                  <p:cNvSpPr/>
                  <p:nvPr/>
                </p:nvSpPr>
                <p:spPr>
                  <a:xfrm>
                    <a:off x="612850" y="410092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7" name="Google Shape;3673;p71"/>
                  <p:cNvSpPr/>
                  <p:nvPr/>
                </p:nvSpPr>
                <p:spPr>
                  <a:xfrm>
                    <a:off x="819150" y="410092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8" name="Google Shape;3674;p71"/>
                  <p:cNvSpPr/>
                  <p:nvPr/>
                </p:nvSpPr>
                <p:spPr>
                  <a:xfrm>
                    <a:off x="509875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79" name="Google Shape;3675;p71"/>
                  <p:cNvSpPr/>
                  <p:nvPr/>
                </p:nvSpPr>
                <p:spPr>
                  <a:xfrm>
                    <a:off x="7161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0" name="Google Shape;3676;p71"/>
                  <p:cNvSpPr/>
                  <p:nvPr/>
                </p:nvSpPr>
                <p:spPr>
                  <a:xfrm>
                    <a:off x="612850" y="420035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1" name="Google Shape;3677;p71"/>
                  <p:cNvSpPr/>
                  <p:nvPr/>
                </p:nvSpPr>
                <p:spPr>
                  <a:xfrm>
                    <a:off x="819150" y="420035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2" name="Google Shape;3678;p71"/>
                  <p:cNvSpPr/>
                  <p:nvPr/>
                </p:nvSpPr>
                <p:spPr>
                  <a:xfrm>
                    <a:off x="509875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3" name="Google Shape;3679;p71"/>
                  <p:cNvSpPr/>
                  <p:nvPr/>
                </p:nvSpPr>
                <p:spPr>
                  <a:xfrm>
                    <a:off x="7161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4" name="Google Shape;3680;p71"/>
                  <p:cNvSpPr/>
                  <p:nvPr/>
                </p:nvSpPr>
                <p:spPr>
                  <a:xfrm>
                    <a:off x="612850" y="4300075"/>
                    <a:ext cx="69975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8" extrusionOk="0">
                        <a:moveTo>
                          <a:pt x="1" y="0"/>
                        </a:moveTo>
                        <a:lnTo>
                          <a:pt x="1" y="2798"/>
                        </a:lnTo>
                        <a:lnTo>
                          <a:pt x="2799" y="2798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5" name="Google Shape;3681;p71"/>
                  <p:cNvSpPr/>
                  <p:nvPr/>
                </p:nvSpPr>
                <p:spPr>
                  <a:xfrm>
                    <a:off x="819150" y="4300075"/>
                    <a:ext cx="69950" cy="69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8" extrusionOk="0">
                        <a:moveTo>
                          <a:pt x="0" y="0"/>
                        </a:moveTo>
                        <a:lnTo>
                          <a:pt x="0" y="2798"/>
                        </a:lnTo>
                        <a:lnTo>
                          <a:pt x="2798" y="2798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6" name="Google Shape;3682;p71"/>
                  <p:cNvSpPr/>
                  <p:nvPr/>
                </p:nvSpPr>
                <p:spPr>
                  <a:xfrm>
                    <a:off x="509875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7" name="Google Shape;3683;p71"/>
                  <p:cNvSpPr/>
                  <p:nvPr/>
                </p:nvSpPr>
                <p:spPr>
                  <a:xfrm>
                    <a:off x="7161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8" name="Google Shape;3684;p71"/>
                  <p:cNvSpPr/>
                  <p:nvPr/>
                </p:nvSpPr>
                <p:spPr>
                  <a:xfrm>
                    <a:off x="612850" y="4399475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89" name="Google Shape;3685;p71"/>
                  <p:cNvSpPr/>
                  <p:nvPr/>
                </p:nvSpPr>
                <p:spPr>
                  <a:xfrm>
                    <a:off x="819150" y="4399475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0" name="Google Shape;3686;p71"/>
                  <p:cNvSpPr/>
                  <p:nvPr/>
                </p:nvSpPr>
                <p:spPr>
                  <a:xfrm>
                    <a:off x="509875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1" name="Google Shape;3687;p71"/>
                  <p:cNvSpPr/>
                  <p:nvPr/>
                </p:nvSpPr>
                <p:spPr>
                  <a:xfrm>
                    <a:off x="7161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2" name="Google Shape;3688;p71"/>
                  <p:cNvSpPr/>
                  <p:nvPr/>
                </p:nvSpPr>
                <p:spPr>
                  <a:xfrm>
                    <a:off x="612850" y="4498900"/>
                    <a:ext cx="69975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811" extrusionOk="0">
                        <a:moveTo>
                          <a:pt x="1" y="0"/>
                        </a:moveTo>
                        <a:lnTo>
                          <a:pt x="1" y="2810"/>
                        </a:lnTo>
                        <a:lnTo>
                          <a:pt x="2799" y="2810"/>
                        </a:lnTo>
                        <a:lnTo>
                          <a:pt x="279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3" name="Google Shape;3689;p71"/>
                  <p:cNvSpPr/>
                  <p:nvPr/>
                </p:nvSpPr>
                <p:spPr>
                  <a:xfrm>
                    <a:off x="819150" y="4498900"/>
                    <a:ext cx="69950" cy="70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811" extrusionOk="0">
                        <a:moveTo>
                          <a:pt x="0" y="0"/>
                        </a:moveTo>
                        <a:lnTo>
                          <a:pt x="0" y="2810"/>
                        </a:lnTo>
                        <a:lnTo>
                          <a:pt x="2798" y="2810"/>
                        </a:lnTo>
                        <a:lnTo>
                          <a:pt x="279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4" name="Google Shape;3690;p71"/>
                  <p:cNvSpPr/>
                  <p:nvPr/>
                </p:nvSpPr>
                <p:spPr>
                  <a:xfrm>
                    <a:off x="509875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5" name="Google Shape;3691;p71"/>
                  <p:cNvSpPr/>
                  <p:nvPr/>
                </p:nvSpPr>
                <p:spPr>
                  <a:xfrm>
                    <a:off x="7161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6" name="Google Shape;3692;p71"/>
                  <p:cNvSpPr/>
                  <p:nvPr/>
                </p:nvSpPr>
                <p:spPr>
                  <a:xfrm>
                    <a:off x="612850" y="4598600"/>
                    <a:ext cx="69975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" h="2799" extrusionOk="0">
                        <a:moveTo>
                          <a:pt x="1" y="1"/>
                        </a:moveTo>
                        <a:lnTo>
                          <a:pt x="1" y="2799"/>
                        </a:lnTo>
                        <a:lnTo>
                          <a:pt x="2799" y="2799"/>
                        </a:lnTo>
                        <a:lnTo>
                          <a:pt x="27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697" name="Google Shape;3693;p71"/>
                  <p:cNvSpPr/>
                  <p:nvPr/>
                </p:nvSpPr>
                <p:spPr>
                  <a:xfrm>
                    <a:off x="819150" y="4598600"/>
                    <a:ext cx="69950" cy="69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2799" extrusionOk="0">
                        <a:moveTo>
                          <a:pt x="0" y="1"/>
                        </a:moveTo>
                        <a:lnTo>
                          <a:pt x="0" y="2799"/>
                        </a:lnTo>
                        <a:lnTo>
                          <a:pt x="2798" y="2799"/>
                        </a:lnTo>
                        <a:lnTo>
                          <a:pt x="279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698" name="Google Shape;3694;p71"/>
              <p:cNvGrpSpPr/>
              <p:nvPr/>
            </p:nvGrpSpPr>
            <p:grpSpPr>
              <a:xfrm>
                <a:off x="5140070" y="1734224"/>
                <a:ext cx="1259611" cy="3035693"/>
                <a:chOff x="2245450" y="435300"/>
                <a:chExt cx="882575" cy="2525325"/>
              </a:xfrm>
            </p:grpSpPr>
            <p:sp>
              <p:nvSpPr>
                <p:cNvPr id="3699" name="Google Shape;3695;p71"/>
                <p:cNvSpPr/>
                <p:nvPr/>
              </p:nvSpPr>
              <p:spPr>
                <a:xfrm>
                  <a:off x="224545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1" y="0"/>
                      </a:moveTo>
                      <a:lnTo>
                        <a:pt x="1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00" name="Google Shape;3696;p71"/>
                <p:cNvSpPr/>
                <p:nvPr/>
              </p:nvSpPr>
              <p:spPr>
                <a:xfrm>
                  <a:off x="2307375" y="435300"/>
                  <a:ext cx="758750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0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30349" y="101013"/>
                      </a:lnTo>
                      <a:lnTo>
                        <a:pt x="303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01" name="Google Shape;3697;p71"/>
                <p:cNvSpPr/>
                <p:nvPr/>
              </p:nvSpPr>
              <p:spPr>
                <a:xfrm>
                  <a:off x="3066100" y="435300"/>
                  <a:ext cx="61925" cy="252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01013" extrusionOk="0">
                      <a:moveTo>
                        <a:pt x="0" y="0"/>
                      </a:moveTo>
                      <a:lnTo>
                        <a:pt x="0" y="101013"/>
                      </a:lnTo>
                      <a:lnTo>
                        <a:pt x="2477" y="101013"/>
                      </a:lnTo>
                      <a:lnTo>
                        <a:pt x="247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702" name="Google Shape;3698;p71"/>
                <p:cNvGrpSpPr/>
                <p:nvPr/>
              </p:nvGrpSpPr>
              <p:grpSpPr>
                <a:xfrm>
                  <a:off x="2366900" y="589175"/>
                  <a:ext cx="639675" cy="2198225"/>
                  <a:chOff x="2126450" y="2396250"/>
                  <a:chExt cx="639675" cy="2198225"/>
                </a:xfrm>
              </p:grpSpPr>
              <p:sp>
                <p:nvSpPr>
                  <p:cNvPr id="3703" name="Google Shape;3699;p71"/>
                  <p:cNvSpPr/>
                  <p:nvPr/>
                </p:nvSpPr>
                <p:spPr>
                  <a:xfrm>
                    <a:off x="212645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4" name="Google Shape;3700;p71"/>
                  <p:cNvSpPr/>
                  <p:nvPr/>
                </p:nvSpPr>
                <p:spPr>
                  <a:xfrm>
                    <a:off x="22446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5" name="Google Shape;3701;p71"/>
                  <p:cNvSpPr/>
                  <p:nvPr/>
                </p:nvSpPr>
                <p:spPr>
                  <a:xfrm>
                    <a:off x="2362775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6" name="Google Shape;3702;p71"/>
                  <p:cNvSpPr/>
                  <p:nvPr/>
                </p:nvSpPr>
                <p:spPr>
                  <a:xfrm>
                    <a:off x="2480950" y="2396250"/>
                    <a:ext cx="48850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" h="87929" extrusionOk="0">
                        <a:moveTo>
                          <a:pt x="1" y="1"/>
                        </a:moveTo>
                        <a:lnTo>
                          <a:pt x="1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7" name="Google Shape;3703;p71"/>
                  <p:cNvSpPr/>
                  <p:nvPr/>
                </p:nvSpPr>
                <p:spPr>
                  <a:xfrm>
                    <a:off x="2599125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08" name="Google Shape;3704;p71"/>
                  <p:cNvSpPr/>
                  <p:nvPr/>
                </p:nvSpPr>
                <p:spPr>
                  <a:xfrm>
                    <a:off x="2717300" y="2396250"/>
                    <a:ext cx="48825" cy="219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3" h="87929" extrusionOk="0">
                        <a:moveTo>
                          <a:pt x="0" y="1"/>
                        </a:moveTo>
                        <a:lnTo>
                          <a:pt x="0" y="87928"/>
                        </a:lnTo>
                        <a:lnTo>
                          <a:pt x="1953" y="87928"/>
                        </a:lnTo>
                        <a:lnTo>
                          <a:pt x="1953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  <p:grpSp>
            <p:nvGrpSpPr>
              <p:cNvPr id="3709" name="Google Shape;3705;p71"/>
              <p:cNvGrpSpPr/>
              <p:nvPr/>
            </p:nvGrpSpPr>
            <p:grpSpPr>
              <a:xfrm>
                <a:off x="4568607" y="2864064"/>
                <a:ext cx="852004" cy="1905596"/>
                <a:chOff x="461029" y="2736249"/>
                <a:chExt cx="733917" cy="2078077"/>
              </a:xfrm>
            </p:grpSpPr>
            <p:sp>
              <p:nvSpPr>
                <p:cNvPr id="3710" name="Google Shape;3706;p71"/>
                <p:cNvSpPr/>
                <p:nvPr/>
              </p:nvSpPr>
              <p:spPr>
                <a:xfrm>
                  <a:off x="461029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11" name="Google Shape;3707;p71"/>
                <p:cNvSpPr/>
                <p:nvPr/>
              </p:nvSpPr>
              <p:spPr>
                <a:xfrm>
                  <a:off x="1151231" y="2736249"/>
                  <a:ext cx="43715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4" h="63414" extrusionOk="0">
                      <a:moveTo>
                        <a:pt x="0" y="1"/>
                      </a:moveTo>
                      <a:lnTo>
                        <a:pt x="0" y="63413"/>
                      </a:lnTo>
                      <a:lnTo>
                        <a:pt x="1334" y="63413"/>
                      </a:lnTo>
                      <a:lnTo>
                        <a:pt x="13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3712" name="Google Shape;3708;p71"/>
                <p:cNvSpPr/>
                <p:nvPr/>
              </p:nvSpPr>
              <p:spPr>
                <a:xfrm>
                  <a:off x="504712" y="2736249"/>
                  <a:ext cx="646552" cy="207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0" h="63414" extrusionOk="0">
                      <a:moveTo>
                        <a:pt x="1" y="1"/>
                      </a:moveTo>
                      <a:lnTo>
                        <a:pt x="1" y="63413"/>
                      </a:lnTo>
                      <a:lnTo>
                        <a:pt x="19729" y="63413"/>
                      </a:lnTo>
                      <a:lnTo>
                        <a:pt x="1972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grpSp>
              <p:nvGrpSpPr>
                <p:cNvPr id="3713" name="Google Shape;3709;p71"/>
                <p:cNvGrpSpPr/>
                <p:nvPr/>
              </p:nvGrpSpPr>
              <p:grpSpPr>
                <a:xfrm>
                  <a:off x="578444" y="2830266"/>
                  <a:ext cx="499054" cy="1886110"/>
                  <a:chOff x="1248050" y="3252900"/>
                  <a:chExt cx="380725" cy="1438900"/>
                </a:xfrm>
              </p:grpSpPr>
              <p:sp>
                <p:nvSpPr>
                  <p:cNvPr id="3714" name="Google Shape;3710;p71"/>
                  <p:cNvSpPr/>
                  <p:nvPr/>
                </p:nvSpPr>
                <p:spPr>
                  <a:xfrm>
                    <a:off x="1248050" y="32529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5" name="Google Shape;3711;p71"/>
                  <p:cNvSpPr/>
                  <p:nvPr/>
                </p:nvSpPr>
                <p:spPr>
                  <a:xfrm>
                    <a:off x="1248050" y="33457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6" name="Google Shape;3712;p71"/>
                  <p:cNvSpPr/>
                  <p:nvPr/>
                </p:nvSpPr>
                <p:spPr>
                  <a:xfrm>
                    <a:off x="1248050" y="34383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7" name="Google Shape;3713;p71"/>
                  <p:cNvSpPr/>
                  <p:nvPr/>
                </p:nvSpPr>
                <p:spPr>
                  <a:xfrm>
                    <a:off x="1248050" y="35312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8" name="Google Shape;3714;p71"/>
                  <p:cNvSpPr/>
                  <p:nvPr/>
                </p:nvSpPr>
                <p:spPr>
                  <a:xfrm>
                    <a:off x="1248050" y="362407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19" name="Google Shape;3715;p71"/>
                  <p:cNvSpPr/>
                  <p:nvPr/>
                </p:nvSpPr>
                <p:spPr>
                  <a:xfrm>
                    <a:off x="1248050" y="37169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0" name="Google Shape;3716;p71"/>
                  <p:cNvSpPr/>
                  <p:nvPr/>
                </p:nvSpPr>
                <p:spPr>
                  <a:xfrm>
                    <a:off x="1248050" y="380952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1" name="Google Shape;3717;p71"/>
                  <p:cNvSpPr/>
                  <p:nvPr/>
                </p:nvSpPr>
                <p:spPr>
                  <a:xfrm>
                    <a:off x="1248050" y="39024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2" name="Google Shape;3718;p71"/>
                  <p:cNvSpPr/>
                  <p:nvPr/>
                </p:nvSpPr>
                <p:spPr>
                  <a:xfrm>
                    <a:off x="1248050" y="39952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3" name="Google Shape;3719;p71"/>
                  <p:cNvSpPr/>
                  <p:nvPr/>
                </p:nvSpPr>
                <p:spPr>
                  <a:xfrm>
                    <a:off x="1248050" y="4087825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4" name="Google Shape;3720;p71"/>
                  <p:cNvSpPr/>
                  <p:nvPr/>
                </p:nvSpPr>
                <p:spPr>
                  <a:xfrm>
                    <a:off x="1248050" y="418070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5" name="Google Shape;3721;p71"/>
                  <p:cNvSpPr/>
                  <p:nvPr/>
                </p:nvSpPr>
                <p:spPr>
                  <a:xfrm>
                    <a:off x="1248050" y="42735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6" name="Google Shape;3722;p71"/>
                  <p:cNvSpPr/>
                  <p:nvPr/>
                </p:nvSpPr>
                <p:spPr>
                  <a:xfrm>
                    <a:off x="1248050" y="43664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1"/>
                        </a:lnTo>
                        <a:lnTo>
                          <a:pt x="15229" y="1881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7" name="Google Shape;3723;p71"/>
                  <p:cNvSpPr/>
                  <p:nvPr/>
                </p:nvSpPr>
                <p:spPr>
                  <a:xfrm>
                    <a:off x="1248050" y="4459000"/>
                    <a:ext cx="380725" cy="47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3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8" name="Google Shape;3724;p71"/>
                  <p:cNvSpPr/>
                  <p:nvPr/>
                </p:nvSpPr>
                <p:spPr>
                  <a:xfrm>
                    <a:off x="1248050" y="4551875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1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  <p:sp>
                <p:nvSpPr>
                  <p:cNvPr id="3729" name="Google Shape;3725;p71"/>
                  <p:cNvSpPr/>
                  <p:nvPr/>
                </p:nvSpPr>
                <p:spPr>
                  <a:xfrm>
                    <a:off x="1248050" y="4644750"/>
                    <a:ext cx="380725" cy="47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29" h="1882" extrusionOk="0">
                        <a:moveTo>
                          <a:pt x="1" y="0"/>
                        </a:moveTo>
                        <a:lnTo>
                          <a:pt x="1" y="1882"/>
                        </a:lnTo>
                        <a:lnTo>
                          <a:pt x="15229" y="1882"/>
                        </a:lnTo>
                        <a:lnTo>
                          <a:pt x="152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/>
                  </a:p>
                </p:txBody>
              </p:sp>
            </p:grpSp>
          </p:grpSp>
        </p:grpSp>
        <p:grpSp>
          <p:nvGrpSpPr>
            <p:cNvPr id="3730" name="Google Shape;3726;p71"/>
            <p:cNvGrpSpPr/>
            <p:nvPr/>
          </p:nvGrpSpPr>
          <p:grpSpPr>
            <a:xfrm>
              <a:off x="-350" y="4737555"/>
              <a:ext cx="9144000" cy="462078"/>
              <a:chOff x="-350" y="4536900"/>
              <a:chExt cx="9144000" cy="607118"/>
            </a:xfrm>
          </p:grpSpPr>
          <p:sp>
            <p:nvSpPr>
              <p:cNvPr id="3731" name="Google Shape;3727;p71"/>
              <p:cNvSpPr/>
              <p:nvPr/>
            </p:nvSpPr>
            <p:spPr>
              <a:xfrm>
                <a:off x="-350" y="4536900"/>
                <a:ext cx="424622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2" name="Google Shape;3728;p71"/>
              <p:cNvSpPr/>
              <p:nvPr/>
            </p:nvSpPr>
            <p:spPr>
              <a:xfrm flipH="1">
                <a:off x="4240409" y="4536925"/>
                <a:ext cx="4903241" cy="607093"/>
              </a:xfrm>
              <a:custGeom>
                <a:avLst/>
                <a:gdLst/>
                <a:ahLst/>
                <a:cxnLst/>
                <a:rect l="l" t="t" r="r" b="b"/>
                <a:pathLst>
                  <a:path w="195251" h="32374" extrusionOk="0">
                    <a:moveTo>
                      <a:pt x="0" y="4442"/>
                    </a:moveTo>
                    <a:cubicBezTo>
                      <a:pt x="0" y="4442"/>
                      <a:pt x="43517" y="1"/>
                      <a:pt x="100596" y="12883"/>
                    </a:cubicBezTo>
                    <a:cubicBezTo>
                      <a:pt x="140863" y="21980"/>
                      <a:pt x="178522" y="7847"/>
                      <a:pt x="195251" y="7847"/>
                    </a:cubicBezTo>
                    <a:lnTo>
                      <a:pt x="195251" y="32374"/>
                    </a:lnTo>
                    <a:lnTo>
                      <a:pt x="0" y="32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733" name="Google Shape;3729;p71"/>
            <p:cNvSpPr/>
            <p:nvPr/>
          </p:nvSpPr>
          <p:spPr>
            <a:xfrm flipH="1">
              <a:off x="7363794" y="1641099"/>
              <a:ext cx="2836285" cy="2836285"/>
            </a:xfrm>
            <a:custGeom>
              <a:avLst/>
              <a:gdLst/>
              <a:ahLst/>
              <a:cxnLst/>
              <a:rect l="l" t="t" r="r" b="b"/>
              <a:pathLst>
                <a:path w="38755" h="38755" extrusionOk="0">
                  <a:moveTo>
                    <a:pt x="19384" y="0"/>
                  </a:moveTo>
                  <a:cubicBezTo>
                    <a:pt x="8680" y="0"/>
                    <a:pt x="0" y="8668"/>
                    <a:pt x="0" y="19371"/>
                  </a:cubicBezTo>
                  <a:cubicBezTo>
                    <a:pt x="0" y="30075"/>
                    <a:pt x="8680" y="38755"/>
                    <a:pt x="19384" y="38755"/>
                  </a:cubicBezTo>
                  <a:cubicBezTo>
                    <a:pt x="30087" y="38755"/>
                    <a:pt x="38755" y="30075"/>
                    <a:pt x="38755" y="19371"/>
                  </a:cubicBezTo>
                  <a:cubicBezTo>
                    <a:pt x="38755" y="8668"/>
                    <a:pt x="30087" y="0"/>
                    <a:pt x="19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34" name="Google Shape;3730;p71"/>
            <p:cNvSpPr/>
            <p:nvPr/>
          </p:nvSpPr>
          <p:spPr>
            <a:xfrm flipH="1">
              <a:off x="9444231" y="3172607"/>
              <a:ext cx="882090" cy="1286419"/>
            </a:xfrm>
            <a:custGeom>
              <a:avLst/>
              <a:gdLst/>
              <a:ahLst/>
              <a:cxnLst/>
              <a:rect l="l" t="t" r="r" b="b"/>
              <a:pathLst>
                <a:path w="38494" h="56151" extrusionOk="0">
                  <a:moveTo>
                    <a:pt x="37255" y="12598"/>
                  </a:moveTo>
                  <a:cubicBezTo>
                    <a:pt x="36029" y="12705"/>
                    <a:pt x="34279" y="11586"/>
                    <a:pt x="32755" y="10788"/>
                  </a:cubicBezTo>
                  <a:cubicBezTo>
                    <a:pt x="31219" y="9978"/>
                    <a:pt x="30385" y="9073"/>
                    <a:pt x="29159" y="7561"/>
                  </a:cubicBezTo>
                  <a:cubicBezTo>
                    <a:pt x="27933" y="6049"/>
                    <a:pt x="25063" y="6954"/>
                    <a:pt x="22706" y="6645"/>
                  </a:cubicBezTo>
                  <a:cubicBezTo>
                    <a:pt x="20348" y="6347"/>
                    <a:pt x="19932" y="4930"/>
                    <a:pt x="17372" y="4537"/>
                  </a:cubicBezTo>
                  <a:cubicBezTo>
                    <a:pt x="14800" y="4132"/>
                    <a:pt x="15110" y="2620"/>
                    <a:pt x="14491" y="1608"/>
                  </a:cubicBezTo>
                  <a:cubicBezTo>
                    <a:pt x="13883" y="596"/>
                    <a:pt x="11312" y="1"/>
                    <a:pt x="9264" y="299"/>
                  </a:cubicBezTo>
                  <a:cubicBezTo>
                    <a:pt x="7216" y="596"/>
                    <a:pt x="7883" y="2739"/>
                    <a:pt x="5251" y="3108"/>
                  </a:cubicBezTo>
                  <a:cubicBezTo>
                    <a:pt x="2620" y="3478"/>
                    <a:pt x="1" y="4037"/>
                    <a:pt x="1" y="4037"/>
                  </a:cubicBezTo>
                  <a:lnTo>
                    <a:pt x="1" y="56151"/>
                  </a:lnTo>
                  <a:cubicBezTo>
                    <a:pt x="32076" y="49507"/>
                    <a:pt x="38494" y="12502"/>
                    <a:pt x="37255" y="12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3735" name="Google Shape;3731;p71"/>
            <p:cNvGrpSpPr/>
            <p:nvPr/>
          </p:nvGrpSpPr>
          <p:grpSpPr>
            <a:xfrm flipH="1">
              <a:off x="7113157" y="2658532"/>
              <a:ext cx="1911888" cy="801424"/>
              <a:chOff x="1855275" y="1547350"/>
              <a:chExt cx="154800" cy="64900"/>
            </a:xfrm>
          </p:grpSpPr>
          <p:sp>
            <p:nvSpPr>
              <p:cNvPr id="3736" name="Google Shape;3732;p71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7" name="Google Shape;3733;p71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8" name="Google Shape;3734;p71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39" name="Google Shape;3735;p71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40" name="Google Shape;3736;p71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3741" name="Google Shape;3737;p71"/>
            <p:cNvSpPr/>
            <p:nvPr/>
          </p:nvSpPr>
          <p:spPr>
            <a:xfrm flipH="1">
              <a:off x="5858675" y="2820168"/>
              <a:ext cx="4475827" cy="2499137"/>
            </a:xfrm>
            <a:custGeom>
              <a:avLst/>
              <a:gdLst/>
              <a:ahLst/>
              <a:cxnLst/>
              <a:rect l="l" t="t" r="r" b="b"/>
              <a:pathLst>
                <a:path w="195323" h="109085" extrusionOk="0">
                  <a:moveTo>
                    <a:pt x="101442" y="21479"/>
                  </a:moveTo>
                  <a:lnTo>
                    <a:pt x="104180" y="25122"/>
                  </a:lnTo>
                  <a:cubicBezTo>
                    <a:pt x="104180" y="25122"/>
                    <a:pt x="106180" y="23717"/>
                    <a:pt x="109467" y="23622"/>
                  </a:cubicBezTo>
                  <a:cubicBezTo>
                    <a:pt x="112741" y="23515"/>
                    <a:pt x="117849" y="28349"/>
                    <a:pt x="117849" y="28349"/>
                  </a:cubicBezTo>
                  <a:cubicBezTo>
                    <a:pt x="117849" y="28349"/>
                    <a:pt x="122956" y="25694"/>
                    <a:pt x="123504" y="23622"/>
                  </a:cubicBezTo>
                  <a:cubicBezTo>
                    <a:pt x="124052" y="21538"/>
                    <a:pt x="124957" y="21181"/>
                    <a:pt x="125873" y="18490"/>
                  </a:cubicBezTo>
                  <a:cubicBezTo>
                    <a:pt x="126778" y="15812"/>
                    <a:pt x="129695" y="15085"/>
                    <a:pt x="130981" y="13657"/>
                  </a:cubicBezTo>
                  <a:cubicBezTo>
                    <a:pt x="132255" y="12216"/>
                    <a:pt x="135720" y="12216"/>
                    <a:pt x="136268" y="13657"/>
                  </a:cubicBezTo>
                  <a:cubicBezTo>
                    <a:pt x="136803" y="15085"/>
                    <a:pt x="140280" y="17955"/>
                    <a:pt x="141006" y="20467"/>
                  </a:cubicBezTo>
                  <a:cubicBezTo>
                    <a:pt x="141721" y="22979"/>
                    <a:pt x="141554" y="25122"/>
                    <a:pt x="144650" y="27634"/>
                  </a:cubicBezTo>
                  <a:cubicBezTo>
                    <a:pt x="147745" y="30147"/>
                    <a:pt x="149745" y="35338"/>
                    <a:pt x="151210" y="37302"/>
                  </a:cubicBezTo>
                  <a:cubicBezTo>
                    <a:pt x="152662" y="39279"/>
                    <a:pt x="153758" y="42684"/>
                    <a:pt x="154484" y="46446"/>
                  </a:cubicBezTo>
                  <a:cubicBezTo>
                    <a:pt x="155210" y="50209"/>
                    <a:pt x="195323" y="68473"/>
                    <a:pt x="195323" y="68473"/>
                  </a:cubicBezTo>
                  <a:lnTo>
                    <a:pt x="195323" y="109085"/>
                  </a:lnTo>
                  <a:lnTo>
                    <a:pt x="0" y="109085"/>
                  </a:lnTo>
                  <a:lnTo>
                    <a:pt x="0" y="65044"/>
                  </a:lnTo>
                  <a:cubicBezTo>
                    <a:pt x="0" y="65044"/>
                    <a:pt x="9156" y="63020"/>
                    <a:pt x="11823" y="59091"/>
                  </a:cubicBezTo>
                  <a:cubicBezTo>
                    <a:pt x="14490" y="55150"/>
                    <a:pt x="14288" y="53542"/>
                    <a:pt x="15931" y="53638"/>
                  </a:cubicBezTo>
                  <a:cubicBezTo>
                    <a:pt x="17562" y="53745"/>
                    <a:pt x="18181" y="52328"/>
                    <a:pt x="19312" y="50221"/>
                  </a:cubicBezTo>
                  <a:cubicBezTo>
                    <a:pt x="20444" y="48101"/>
                    <a:pt x="21158" y="45077"/>
                    <a:pt x="22182" y="45375"/>
                  </a:cubicBezTo>
                  <a:cubicBezTo>
                    <a:pt x="23206" y="45684"/>
                    <a:pt x="23313" y="46387"/>
                    <a:pt x="25051" y="44267"/>
                  </a:cubicBezTo>
                  <a:cubicBezTo>
                    <a:pt x="26790" y="42148"/>
                    <a:pt x="30278" y="41041"/>
                    <a:pt x="31207" y="38922"/>
                  </a:cubicBezTo>
                  <a:cubicBezTo>
                    <a:pt x="32124" y="36814"/>
                    <a:pt x="34481" y="29956"/>
                    <a:pt x="35814" y="28849"/>
                  </a:cubicBezTo>
                  <a:cubicBezTo>
                    <a:pt x="37160" y="27730"/>
                    <a:pt x="38481" y="26527"/>
                    <a:pt x="38993" y="25110"/>
                  </a:cubicBezTo>
                  <a:cubicBezTo>
                    <a:pt x="39505" y="23705"/>
                    <a:pt x="41053" y="24539"/>
                    <a:pt x="41768" y="23622"/>
                  </a:cubicBezTo>
                  <a:cubicBezTo>
                    <a:pt x="42482" y="22693"/>
                    <a:pt x="43613" y="14323"/>
                    <a:pt x="44327" y="12609"/>
                  </a:cubicBezTo>
                  <a:cubicBezTo>
                    <a:pt x="45054" y="10882"/>
                    <a:pt x="46078" y="10692"/>
                    <a:pt x="46685" y="10894"/>
                  </a:cubicBezTo>
                  <a:cubicBezTo>
                    <a:pt x="47304" y="11097"/>
                    <a:pt x="48328" y="9275"/>
                    <a:pt x="49661" y="8573"/>
                  </a:cubicBezTo>
                  <a:cubicBezTo>
                    <a:pt x="51007" y="7870"/>
                    <a:pt x="52233" y="7465"/>
                    <a:pt x="53352" y="7763"/>
                  </a:cubicBezTo>
                  <a:cubicBezTo>
                    <a:pt x="54483" y="8073"/>
                    <a:pt x="53972" y="11894"/>
                    <a:pt x="54281" y="12406"/>
                  </a:cubicBezTo>
                  <a:cubicBezTo>
                    <a:pt x="54591" y="12906"/>
                    <a:pt x="56127" y="11394"/>
                    <a:pt x="56436" y="10085"/>
                  </a:cubicBezTo>
                  <a:cubicBezTo>
                    <a:pt x="56746" y="8775"/>
                    <a:pt x="62996" y="5953"/>
                    <a:pt x="63913" y="4941"/>
                  </a:cubicBezTo>
                  <a:cubicBezTo>
                    <a:pt x="64842" y="3941"/>
                    <a:pt x="63711" y="2417"/>
                    <a:pt x="65044" y="1215"/>
                  </a:cubicBezTo>
                  <a:cubicBezTo>
                    <a:pt x="66378" y="0"/>
                    <a:pt x="68426" y="203"/>
                    <a:pt x="70378" y="1215"/>
                  </a:cubicBezTo>
                  <a:cubicBezTo>
                    <a:pt x="72331" y="2215"/>
                    <a:pt x="72331" y="3227"/>
                    <a:pt x="73450" y="3334"/>
                  </a:cubicBezTo>
                  <a:cubicBezTo>
                    <a:pt x="74581" y="3429"/>
                    <a:pt x="74581" y="4536"/>
                    <a:pt x="76224" y="4739"/>
                  </a:cubicBezTo>
                  <a:cubicBezTo>
                    <a:pt x="77867" y="4941"/>
                    <a:pt x="79094" y="4941"/>
                    <a:pt x="79403" y="6453"/>
                  </a:cubicBezTo>
                  <a:cubicBezTo>
                    <a:pt x="79713" y="7965"/>
                    <a:pt x="80630" y="5953"/>
                    <a:pt x="82166" y="6953"/>
                  </a:cubicBezTo>
                  <a:cubicBezTo>
                    <a:pt x="83701" y="7965"/>
                    <a:pt x="85856" y="8168"/>
                    <a:pt x="86368" y="9585"/>
                  </a:cubicBezTo>
                  <a:cubicBezTo>
                    <a:pt x="86892" y="10990"/>
                    <a:pt x="86880" y="12609"/>
                    <a:pt x="88321" y="12502"/>
                  </a:cubicBezTo>
                  <a:cubicBezTo>
                    <a:pt x="89762" y="12406"/>
                    <a:pt x="90059" y="13109"/>
                    <a:pt x="90988" y="13811"/>
                  </a:cubicBezTo>
                  <a:cubicBezTo>
                    <a:pt x="91905" y="14526"/>
                    <a:pt x="93453" y="13740"/>
                    <a:pt x="93750" y="14585"/>
                  </a:cubicBezTo>
                  <a:cubicBezTo>
                    <a:pt x="94060" y="15431"/>
                    <a:pt x="96012" y="15621"/>
                    <a:pt x="96215" y="16335"/>
                  </a:cubicBezTo>
                  <a:cubicBezTo>
                    <a:pt x="96417" y="17050"/>
                    <a:pt x="97144" y="18550"/>
                    <a:pt x="98679" y="18348"/>
                  </a:cubicBezTo>
                  <a:cubicBezTo>
                    <a:pt x="100215" y="18157"/>
                    <a:pt x="100835" y="18252"/>
                    <a:pt x="101144" y="198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2" name="Google Shape;3738;p71"/>
            <p:cNvSpPr/>
            <p:nvPr/>
          </p:nvSpPr>
          <p:spPr>
            <a:xfrm flipH="1">
              <a:off x="6238635" y="3329740"/>
              <a:ext cx="2390287" cy="1330613"/>
            </a:xfrm>
            <a:custGeom>
              <a:avLst/>
              <a:gdLst/>
              <a:ahLst/>
              <a:cxnLst/>
              <a:rect l="l" t="t" r="r" b="b"/>
              <a:pathLst>
                <a:path w="104311" h="58080" extrusionOk="0">
                  <a:moveTo>
                    <a:pt x="0" y="4906"/>
                  </a:moveTo>
                  <a:cubicBezTo>
                    <a:pt x="0" y="4906"/>
                    <a:pt x="1310" y="8133"/>
                    <a:pt x="5989" y="11538"/>
                  </a:cubicBezTo>
                  <a:cubicBezTo>
                    <a:pt x="10668" y="14943"/>
                    <a:pt x="12395" y="20789"/>
                    <a:pt x="15562" y="23480"/>
                  </a:cubicBezTo>
                  <a:cubicBezTo>
                    <a:pt x="18741" y="26171"/>
                    <a:pt x="21372" y="29933"/>
                    <a:pt x="19122" y="32267"/>
                  </a:cubicBezTo>
                  <a:cubicBezTo>
                    <a:pt x="16872" y="34589"/>
                    <a:pt x="15383" y="34410"/>
                    <a:pt x="15193" y="39256"/>
                  </a:cubicBezTo>
                  <a:cubicBezTo>
                    <a:pt x="15002" y="44102"/>
                    <a:pt x="15193" y="46971"/>
                    <a:pt x="11823" y="45530"/>
                  </a:cubicBezTo>
                  <a:cubicBezTo>
                    <a:pt x="8454" y="44102"/>
                    <a:pt x="4906" y="50186"/>
                    <a:pt x="5834" y="50186"/>
                  </a:cubicBezTo>
                  <a:cubicBezTo>
                    <a:pt x="6775" y="50186"/>
                    <a:pt x="9954" y="46780"/>
                    <a:pt x="12383" y="48400"/>
                  </a:cubicBezTo>
                  <a:cubicBezTo>
                    <a:pt x="14812" y="50019"/>
                    <a:pt x="18741" y="50186"/>
                    <a:pt x="19955" y="46792"/>
                  </a:cubicBezTo>
                  <a:cubicBezTo>
                    <a:pt x="21182" y="43387"/>
                    <a:pt x="25861" y="46614"/>
                    <a:pt x="27921" y="43030"/>
                  </a:cubicBezTo>
                  <a:cubicBezTo>
                    <a:pt x="29968" y="39446"/>
                    <a:pt x="38208" y="46078"/>
                    <a:pt x="36338" y="48578"/>
                  </a:cubicBezTo>
                  <a:cubicBezTo>
                    <a:pt x="34469" y="51079"/>
                    <a:pt x="29052" y="52876"/>
                    <a:pt x="31099" y="54305"/>
                  </a:cubicBezTo>
                  <a:cubicBezTo>
                    <a:pt x="33147" y="55746"/>
                    <a:pt x="35957" y="50007"/>
                    <a:pt x="38589" y="51448"/>
                  </a:cubicBezTo>
                  <a:cubicBezTo>
                    <a:pt x="41208" y="52876"/>
                    <a:pt x="50745" y="55496"/>
                    <a:pt x="56924" y="54543"/>
                  </a:cubicBezTo>
                  <a:cubicBezTo>
                    <a:pt x="63092" y="53591"/>
                    <a:pt x="68521" y="58080"/>
                    <a:pt x="69831" y="56103"/>
                  </a:cubicBezTo>
                  <a:cubicBezTo>
                    <a:pt x="71140" y="54127"/>
                    <a:pt x="60853" y="53591"/>
                    <a:pt x="62722" y="50721"/>
                  </a:cubicBezTo>
                  <a:cubicBezTo>
                    <a:pt x="64592" y="47864"/>
                    <a:pt x="70581" y="48578"/>
                    <a:pt x="73009" y="50721"/>
                  </a:cubicBezTo>
                  <a:cubicBezTo>
                    <a:pt x="75450" y="52876"/>
                    <a:pt x="83118" y="56639"/>
                    <a:pt x="86856" y="53591"/>
                  </a:cubicBezTo>
                  <a:cubicBezTo>
                    <a:pt x="90595" y="50543"/>
                    <a:pt x="101954" y="50721"/>
                    <a:pt x="103132" y="45530"/>
                  </a:cubicBezTo>
                  <a:cubicBezTo>
                    <a:pt x="104311" y="40327"/>
                    <a:pt x="94893" y="37458"/>
                    <a:pt x="94524" y="36386"/>
                  </a:cubicBezTo>
                  <a:cubicBezTo>
                    <a:pt x="94143" y="35315"/>
                    <a:pt x="96024" y="34767"/>
                    <a:pt x="87976" y="31005"/>
                  </a:cubicBezTo>
                  <a:cubicBezTo>
                    <a:pt x="80308" y="25814"/>
                    <a:pt x="82927" y="20611"/>
                    <a:pt x="77308" y="20789"/>
                  </a:cubicBezTo>
                  <a:cubicBezTo>
                    <a:pt x="71700" y="20980"/>
                    <a:pt x="67390" y="22051"/>
                    <a:pt x="62901" y="18467"/>
                  </a:cubicBezTo>
                  <a:cubicBezTo>
                    <a:pt x="58412" y="14872"/>
                    <a:pt x="53543" y="13788"/>
                    <a:pt x="50364" y="10562"/>
                  </a:cubicBezTo>
                  <a:cubicBezTo>
                    <a:pt x="47185" y="7347"/>
                    <a:pt x="43815" y="2692"/>
                    <a:pt x="41577" y="3406"/>
                  </a:cubicBezTo>
                  <a:cubicBezTo>
                    <a:pt x="39327" y="4120"/>
                    <a:pt x="38017" y="1430"/>
                    <a:pt x="35588" y="715"/>
                  </a:cubicBezTo>
                  <a:cubicBezTo>
                    <a:pt x="33159" y="1"/>
                    <a:pt x="29968" y="2870"/>
                    <a:pt x="29968" y="2870"/>
                  </a:cubicBezTo>
                  <a:cubicBezTo>
                    <a:pt x="29968" y="2870"/>
                    <a:pt x="34731" y="6514"/>
                    <a:pt x="36969" y="9562"/>
                  </a:cubicBezTo>
                  <a:cubicBezTo>
                    <a:pt x="39196" y="12598"/>
                    <a:pt x="40684" y="19896"/>
                    <a:pt x="40684" y="19896"/>
                  </a:cubicBezTo>
                  <a:cubicBezTo>
                    <a:pt x="40684" y="19896"/>
                    <a:pt x="37791" y="17586"/>
                    <a:pt x="33862" y="14717"/>
                  </a:cubicBezTo>
                  <a:cubicBezTo>
                    <a:pt x="29933" y="11848"/>
                    <a:pt x="21503" y="13872"/>
                    <a:pt x="15895" y="12252"/>
                  </a:cubicBezTo>
                  <a:cubicBezTo>
                    <a:pt x="10287" y="10645"/>
                    <a:pt x="9549" y="7776"/>
                    <a:pt x="0" y="490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3" name="Google Shape;3739;p71"/>
            <p:cNvSpPr/>
            <p:nvPr/>
          </p:nvSpPr>
          <p:spPr>
            <a:xfrm flipH="1">
              <a:off x="5932013" y="4392350"/>
              <a:ext cx="4402487" cy="763915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4" name="Google Shape;3740;p71"/>
            <p:cNvSpPr/>
            <p:nvPr/>
          </p:nvSpPr>
          <p:spPr>
            <a:xfrm>
              <a:off x="0" y="4392354"/>
              <a:ext cx="5937290" cy="757248"/>
            </a:xfrm>
            <a:custGeom>
              <a:avLst/>
              <a:gdLst/>
              <a:ahLst/>
              <a:cxnLst/>
              <a:rect l="l" t="t" r="r" b="b"/>
              <a:pathLst>
                <a:path w="194156" h="42328" extrusionOk="0">
                  <a:moveTo>
                    <a:pt x="194156" y="1"/>
                  </a:moveTo>
                  <a:cubicBezTo>
                    <a:pt x="194156" y="1"/>
                    <a:pt x="178939" y="2239"/>
                    <a:pt x="158056" y="3990"/>
                  </a:cubicBezTo>
                  <a:cubicBezTo>
                    <a:pt x="137172" y="5752"/>
                    <a:pt x="122182" y="16610"/>
                    <a:pt x="105942" y="18682"/>
                  </a:cubicBezTo>
                  <a:cubicBezTo>
                    <a:pt x="89702" y="20765"/>
                    <a:pt x="58460" y="19003"/>
                    <a:pt x="37374" y="25718"/>
                  </a:cubicBezTo>
                  <a:cubicBezTo>
                    <a:pt x="16288" y="32422"/>
                    <a:pt x="0" y="31148"/>
                    <a:pt x="0" y="31148"/>
                  </a:cubicBezTo>
                  <a:lnTo>
                    <a:pt x="0" y="42328"/>
                  </a:lnTo>
                  <a:lnTo>
                    <a:pt x="194156" y="4232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745" name="Google Shape;3741;p71"/>
          <p:cNvGrpSpPr/>
          <p:nvPr/>
        </p:nvGrpSpPr>
        <p:grpSpPr>
          <a:xfrm flipH="1">
            <a:off x="8423049" y="1917945"/>
            <a:ext cx="1443015" cy="604939"/>
            <a:chOff x="1855275" y="1547350"/>
            <a:chExt cx="154800" cy="64900"/>
          </a:xfrm>
        </p:grpSpPr>
        <p:sp>
          <p:nvSpPr>
            <p:cNvPr id="3746" name="Google Shape;3742;p71"/>
            <p:cNvSpPr/>
            <p:nvPr/>
          </p:nvSpPr>
          <p:spPr>
            <a:xfrm>
              <a:off x="1888925" y="1547350"/>
              <a:ext cx="61625" cy="6162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1226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26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7" name="Google Shape;3743;p71"/>
            <p:cNvSpPr/>
            <p:nvPr/>
          </p:nvSpPr>
          <p:spPr>
            <a:xfrm>
              <a:off x="1971950" y="1592950"/>
              <a:ext cx="38125" cy="19300"/>
            </a:xfrm>
            <a:custGeom>
              <a:avLst/>
              <a:gdLst/>
              <a:ahLst/>
              <a:cxnLst/>
              <a:rect l="l" t="t" r="r" b="b"/>
              <a:pathLst>
                <a:path w="1525" h="772" extrusionOk="0">
                  <a:moveTo>
                    <a:pt x="763" y="1"/>
                  </a:moveTo>
                  <a:cubicBezTo>
                    <a:pt x="382" y="1"/>
                    <a:pt x="1" y="254"/>
                    <a:pt x="1" y="760"/>
                  </a:cubicBezTo>
                  <a:lnTo>
                    <a:pt x="1" y="772"/>
                  </a:lnTo>
                  <a:lnTo>
                    <a:pt x="1525" y="772"/>
                  </a:lnTo>
                  <a:lnTo>
                    <a:pt x="1525" y="760"/>
                  </a:lnTo>
                  <a:cubicBezTo>
                    <a:pt x="1525" y="254"/>
                    <a:pt x="1144" y="1"/>
                    <a:pt x="7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8" name="Google Shape;3744;p71"/>
            <p:cNvSpPr/>
            <p:nvPr/>
          </p:nvSpPr>
          <p:spPr>
            <a:xfrm>
              <a:off x="1870150" y="1597350"/>
              <a:ext cx="130100" cy="14900"/>
            </a:xfrm>
            <a:custGeom>
              <a:avLst/>
              <a:gdLst/>
              <a:ahLst/>
              <a:cxnLst/>
              <a:rect l="l" t="t" r="r" b="b"/>
              <a:pathLst>
                <a:path w="5204" h="596" extrusionOk="0">
                  <a:moveTo>
                    <a:pt x="1" y="1"/>
                  </a:moveTo>
                  <a:lnTo>
                    <a:pt x="1" y="596"/>
                  </a:lnTo>
                  <a:lnTo>
                    <a:pt x="5204" y="596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49" name="Google Shape;3745;p71"/>
            <p:cNvSpPr/>
            <p:nvPr/>
          </p:nvSpPr>
          <p:spPr>
            <a:xfrm>
              <a:off x="1939525" y="1582475"/>
              <a:ext cx="39600" cy="29775"/>
            </a:xfrm>
            <a:custGeom>
              <a:avLst/>
              <a:gdLst/>
              <a:ahLst/>
              <a:cxnLst/>
              <a:rect l="l" t="t" r="r" b="b"/>
              <a:pathLst>
                <a:path w="1584" h="1191" extrusionOk="0">
                  <a:moveTo>
                    <a:pt x="798" y="0"/>
                  </a:moveTo>
                  <a:cubicBezTo>
                    <a:pt x="357" y="0"/>
                    <a:pt x="0" y="357"/>
                    <a:pt x="24" y="810"/>
                  </a:cubicBezTo>
                  <a:cubicBezTo>
                    <a:pt x="24" y="941"/>
                    <a:pt x="60" y="1072"/>
                    <a:pt x="131" y="1191"/>
                  </a:cubicBezTo>
                  <a:lnTo>
                    <a:pt x="1465" y="1191"/>
                  </a:lnTo>
                  <a:cubicBezTo>
                    <a:pt x="1536" y="1072"/>
                    <a:pt x="1572" y="941"/>
                    <a:pt x="1572" y="810"/>
                  </a:cubicBezTo>
                  <a:cubicBezTo>
                    <a:pt x="1584" y="357"/>
                    <a:pt x="1238" y="0"/>
                    <a:pt x="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750" name="Google Shape;3746;p71"/>
            <p:cNvSpPr/>
            <p:nvPr/>
          </p:nvSpPr>
          <p:spPr>
            <a:xfrm>
              <a:off x="1855275" y="1578600"/>
              <a:ext cx="55100" cy="33650"/>
            </a:xfrm>
            <a:custGeom>
              <a:avLst/>
              <a:gdLst/>
              <a:ahLst/>
              <a:cxnLst/>
              <a:rect l="l" t="t" r="r" b="b"/>
              <a:pathLst>
                <a:path w="2204" h="1346" extrusionOk="0">
                  <a:moveTo>
                    <a:pt x="1096" y="0"/>
                  </a:moveTo>
                  <a:cubicBezTo>
                    <a:pt x="405" y="0"/>
                    <a:pt x="1" y="774"/>
                    <a:pt x="382" y="1346"/>
                  </a:cubicBezTo>
                  <a:lnTo>
                    <a:pt x="1822" y="1346"/>
                  </a:lnTo>
                  <a:cubicBezTo>
                    <a:pt x="2203" y="774"/>
                    <a:pt x="1787" y="0"/>
                    <a:pt x="1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54025" y="344720"/>
            <a:ext cx="4445000" cy="2505753"/>
          </a:xfrm>
          <a:prstGeom prst="rect">
            <a:avLst/>
          </a:prstGeom>
          <a:solidFill>
            <a:srgbClr val="F8ECCC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771650" y="177800"/>
            <a:ext cx="1708127" cy="4064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코드 기술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" y="554778"/>
            <a:ext cx="1611062" cy="5790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" y="1037531"/>
            <a:ext cx="1311415" cy="8207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2" y="1913305"/>
            <a:ext cx="1175778" cy="468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60" y="865230"/>
            <a:ext cx="2614683" cy="1304925"/>
          </a:xfrm>
          <a:prstGeom prst="rect">
            <a:avLst/>
          </a:prstGeom>
        </p:spPr>
      </p:pic>
      <p:sp>
        <p:nvSpPr>
          <p:cNvPr id="380" name="직사각형 379"/>
          <p:cNvSpPr/>
          <p:nvPr/>
        </p:nvSpPr>
        <p:spPr>
          <a:xfrm>
            <a:off x="3456664" y="3298605"/>
            <a:ext cx="1442361" cy="1325649"/>
          </a:xfrm>
          <a:prstGeom prst="rect">
            <a:avLst/>
          </a:prstGeom>
          <a:solidFill>
            <a:srgbClr val="F8ECCC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모서리가 둥근 직사각형 380"/>
          <p:cNvSpPr/>
          <p:nvPr/>
        </p:nvSpPr>
        <p:spPr>
          <a:xfrm>
            <a:off x="3715507" y="3113684"/>
            <a:ext cx="954265" cy="4130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서버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75" y="3552916"/>
            <a:ext cx="1173721" cy="1032561"/>
          </a:xfrm>
          <a:prstGeom prst="rect">
            <a:avLst/>
          </a:prstGeom>
        </p:spPr>
      </p:pic>
      <p:sp>
        <p:nvSpPr>
          <p:cNvPr id="383" name="직사각형 382"/>
          <p:cNvSpPr/>
          <p:nvPr/>
        </p:nvSpPr>
        <p:spPr>
          <a:xfrm>
            <a:off x="479110" y="3318451"/>
            <a:ext cx="1442361" cy="1325649"/>
          </a:xfrm>
          <a:prstGeom prst="rect">
            <a:avLst/>
          </a:prstGeom>
          <a:solidFill>
            <a:srgbClr val="F8ECCC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모서리가 둥근 직사각형 383"/>
          <p:cNvSpPr/>
          <p:nvPr/>
        </p:nvSpPr>
        <p:spPr>
          <a:xfrm>
            <a:off x="737953" y="3133530"/>
            <a:ext cx="954265" cy="4130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8" y="3540547"/>
            <a:ext cx="1274236" cy="1005231"/>
          </a:xfrm>
          <a:prstGeom prst="rect">
            <a:avLst/>
          </a:prstGeom>
        </p:spPr>
      </p:pic>
      <p:sp>
        <p:nvSpPr>
          <p:cNvPr id="386" name="직사각형 385"/>
          <p:cNvSpPr/>
          <p:nvPr/>
        </p:nvSpPr>
        <p:spPr>
          <a:xfrm>
            <a:off x="5119519" y="560337"/>
            <a:ext cx="3785025" cy="3553242"/>
          </a:xfrm>
          <a:prstGeom prst="rect">
            <a:avLst/>
          </a:prstGeom>
          <a:solidFill>
            <a:srgbClr val="F8ECCC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7" name="모서리가 둥근 직사각형 386"/>
          <p:cNvSpPr/>
          <p:nvPr/>
        </p:nvSpPr>
        <p:spPr>
          <a:xfrm>
            <a:off x="6080060" y="317747"/>
            <a:ext cx="1708127" cy="4064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이외 기술</a:t>
            </a:r>
            <a:endParaRPr lang="ko-KR" altLang="en-US" dirty="0"/>
          </a:p>
        </p:txBody>
      </p:sp>
      <p:pic>
        <p:nvPicPr>
          <p:cNvPr id="388" name="그림 3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3353" y="802072"/>
            <a:ext cx="869464" cy="8514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80" y="748836"/>
            <a:ext cx="1351209" cy="11869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05" y="903250"/>
            <a:ext cx="923030" cy="8239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10" y="1799184"/>
            <a:ext cx="1543956" cy="9308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07" y="2922202"/>
            <a:ext cx="2331276" cy="78792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73" y="2000578"/>
            <a:ext cx="1000483" cy="5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9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48"/>
          <p:cNvGrpSpPr/>
          <p:nvPr/>
        </p:nvGrpSpPr>
        <p:grpSpPr>
          <a:xfrm>
            <a:off x="5558751" y="225749"/>
            <a:ext cx="5506469" cy="4917223"/>
            <a:chOff x="5558751" y="225749"/>
            <a:chExt cx="5506469" cy="4917223"/>
          </a:xfrm>
        </p:grpSpPr>
        <p:grpSp>
          <p:nvGrpSpPr>
            <p:cNvPr id="1872" name="Google Shape;1872;p48"/>
            <p:cNvGrpSpPr/>
            <p:nvPr/>
          </p:nvGrpSpPr>
          <p:grpSpPr>
            <a:xfrm>
              <a:off x="7980180" y="225749"/>
              <a:ext cx="2047354" cy="859146"/>
              <a:chOff x="1855275" y="1547350"/>
              <a:chExt cx="154800" cy="64900"/>
            </a:xfrm>
          </p:grpSpPr>
          <p:sp>
            <p:nvSpPr>
              <p:cNvPr id="1873" name="Google Shape;1873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8" name="Google Shape;1878;p48"/>
            <p:cNvGrpSpPr/>
            <p:nvPr/>
          </p:nvGrpSpPr>
          <p:grpSpPr>
            <a:xfrm>
              <a:off x="5558751" y="3852079"/>
              <a:ext cx="1425228" cy="598054"/>
              <a:chOff x="1855275" y="1547350"/>
              <a:chExt cx="154800" cy="64900"/>
            </a:xfrm>
          </p:grpSpPr>
          <p:sp>
            <p:nvSpPr>
              <p:cNvPr id="1879" name="Google Shape;1879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4" name="Google Shape;1884;p48"/>
            <p:cNvGrpSpPr/>
            <p:nvPr/>
          </p:nvGrpSpPr>
          <p:grpSpPr>
            <a:xfrm>
              <a:off x="7579959" y="3681827"/>
              <a:ext cx="3485260" cy="1461146"/>
              <a:chOff x="1855275" y="1547350"/>
              <a:chExt cx="154800" cy="64900"/>
            </a:xfrm>
          </p:grpSpPr>
          <p:sp>
            <p:nvSpPr>
              <p:cNvPr id="1885" name="Google Shape;1885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386" name="Picture 2" descr="Q&amp;a - Free education icons">
            <a:extLst>
              <a:ext uri="{FF2B5EF4-FFF2-40B4-BE49-F238E27FC236}">
                <a16:creationId xmlns:a16="http://schemas.microsoft.com/office/drawing/2014/main" id="{4DF64175-ABF7-AA98-D322-DB17E67D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09" y="862165"/>
            <a:ext cx="3303270" cy="330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6" name="Google Shape;1806;p45"/>
          <p:cNvGrpSpPr/>
          <p:nvPr/>
        </p:nvGrpSpPr>
        <p:grpSpPr>
          <a:xfrm>
            <a:off x="6899838" y="3970175"/>
            <a:ext cx="535800" cy="790575"/>
            <a:chOff x="4917188" y="4160225"/>
            <a:chExt cx="535800" cy="790575"/>
          </a:xfrm>
        </p:grpSpPr>
        <p:sp>
          <p:nvSpPr>
            <p:cNvPr id="1807" name="Google Shape;1807;p45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802" name="Google Shape;1802;p45"/>
          <p:cNvGrpSpPr/>
          <p:nvPr/>
        </p:nvGrpSpPr>
        <p:grpSpPr>
          <a:xfrm>
            <a:off x="7868494" y="3020933"/>
            <a:ext cx="2036202" cy="1643200"/>
            <a:chOff x="7048175" y="3773750"/>
            <a:chExt cx="1264015" cy="1020051"/>
          </a:xfrm>
        </p:grpSpPr>
        <p:sp>
          <p:nvSpPr>
            <p:cNvPr id="1803" name="Google Shape;1803;p45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828" name="직사각형 1827"/>
          <p:cNvSpPr/>
          <p:nvPr/>
        </p:nvSpPr>
        <p:spPr>
          <a:xfrm>
            <a:off x="3027935" y="2742416"/>
            <a:ext cx="2678849" cy="1724833"/>
          </a:xfrm>
          <a:prstGeom prst="rect">
            <a:avLst/>
          </a:prstGeom>
          <a:solidFill>
            <a:srgbClr val="F8ECCC"/>
          </a:solidFill>
          <a:ln w="3175">
            <a:solidFill>
              <a:srgbClr val="000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27" name="직사각형 1826"/>
          <p:cNvSpPr/>
          <p:nvPr/>
        </p:nvSpPr>
        <p:spPr>
          <a:xfrm>
            <a:off x="244710" y="2731553"/>
            <a:ext cx="2672135" cy="1724833"/>
          </a:xfrm>
          <a:prstGeom prst="rect">
            <a:avLst/>
          </a:prstGeom>
          <a:solidFill>
            <a:srgbClr val="F8ECCC"/>
          </a:solidFill>
          <a:ln w="3175">
            <a:solidFill>
              <a:srgbClr val="000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26" name="직사각형 1825"/>
          <p:cNvSpPr/>
          <p:nvPr/>
        </p:nvSpPr>
        <p:spPr>
          <a:xfrm>
            <a:off x="4326426" y="883896"/>
            <a:ext cx="3109212" cy="1399483"/>
          </a:xfrm>
          <a:prstGeom prst="rect">
            <a:avLst/>
          </a:prstGeom>
          <a:solidFill>
            <a:srgbClr val="F8ECCC"/>
          </a:solidFill>
          <a:ln w="3175">
            <a:solidFill>
              <a:srgbClr val="000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24" name="직사각형 1823"/>
          <p:cNvSpPr/>
          <p:nvPr/>
        </p:nvSpPr>
        <p:spPr>
          <a:xfrm>
            <a:off x="605943" y="883896"/>
            <a:ext cx="3109212" cy="1399483"/>
          </a:xfrm>
          <a:prstGeom prst="rect">
            <a:avLst/>
          </a:prstGeom>
          <a:solidFill>
            <a:srgbClr val="F8ECCC"/>
          </a:solidFill>
          <a:ln w="3175">
            <a:solidFill>
              <a:srgbClr val="000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29" name="직사각형 1828"/>
          <p:cNvSpPr/>
          <p:nvPr/>
        </p:nvSpPr>
        <p:spPr>
          <a:xfrm>
            <a:off x="5803603" y="2731553"/>
            <a:ext cx="2819633" cy="1724834"/>
          </a:xfrm>
          <a:prstGeom prst="rect">
            <a:avLst/>
          </a:prstGeom>
          <a:solidFill>
            <a:srgbClr val="F8ECCC"/>
          </a:solidFill>
          <a:ln w="3175">
            <a:solidFill>
              <a:srgbClr val="000000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13" name="Google Shape;1815;p46"/>
          <p:cNvSpPr txBox="1">
            <a:spLocks noGrp="1"/>
          </p:cNvSpPr>
          <p:nvPr>
            <p:ph type="subTitle" idx="1"/>
          </p:nvPr>
        </p:nvSpPr>
        <p:spPr>
          <a:xfrm>
            <a:off x="768674" y="729836"/>
            <a:ext cx="2783400" cy="5076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accent2"/>
                </a:solidFill>
              </a:rPr>
              <a:t>조장 </a:t>
            </a:r>
            <a:r>
              <a:rPr lang="en-US" altLang="ko-KR" b="1">
                <a:solidFill>
                  <a:schemeClr val="accent2"/>
                </a:solidFill>
              </a:rPr>
              <a:t>: </a:t>
            </a:r>
            <a:r>
              <a:rPr lang="ko-KR" altLang="en-US" b="1">
                <a:solidFill>
                  <a:schemeClr val="accent2"/>
                </a:solidFill>
              </a:rPr>
              <a:t>이 정 우 </a:t>
            </a:r>
          </a:p>
        </p:txBody>
      </p:sp>
      <p:sp>
        <p:nvSpPr>
          <p:cNvPr id="1814" name="Google Shape;1816;p46"/>
          <p:cNvSpPr txBox="1"/>
          <p:nvPr/>
        </p:nvSpPr>
        <p:spPr>
          <a:xfrm>
            <a:off x="768674" y="1115310"/>
            <a:ext cx="2913030" cy="154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프로젝트 총괄 관리 및 기획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프로젝트 일정 및 마일스톤 설정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팀원 간의 업무 조율 및 진행 상황 모니터링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주요 기술 선택 및 아키텍처 설계 주도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sz="1100" b="0" i="0" u="none" strike="noStrike" kern="0" cap="none" spc="0" normalizeH="0" baseline="0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15" name="타원 1814"/>
          <p:cNvSpPr/>
          <p:nvPr/>
        </p:nvSpPr>
        <p:spPr>
          <a:xfrm>
            <a:off x="419236" y="-390102"/>
            <a:ext cx="3342204" cy="969408"/>
          </a:xfrm>
          <a:prstGeom prst="ellipse">
            <a:avLst/>
          </a:prstGeom>
          <a:solidFill>
            <a:schemeClr val="lt1"/>
          </a:solidFill>
          <a:ln w="0">
            <a:solidFill>
              <a:schemeClr val="accent1">
                <a:shade val="2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rgbClr val="000000"/>
              </a:solidFill>
            </a:endParaRPr>
          </a:p>
          <a:p>
            <a:pPr lvl="0" algn="ctr">
              <a:defRPr/>
            </a:pPr>
            <a:r>
              <a:rPr lang="en-US" altLang="ko-KR">
                <a:solidFill>
                  <a:srgbClr val="000000"/>
                </a:solidFill>
              </a:rPr>
              <a:t>1.</a:t>
            </a:r>
            <a:r>
              <a:rPr lang="ko-KR" altLang="en-US" b="1">
                <a:solidFill>
                  <a:srgbClr val="000000"/>
                </a:solidFill>
              </a:rPr>
              <a:t>팀 소개</a:t>
            </a:r>
            <a:r>
              <a:rPr lang="ko-KR" altLang="en-US">
                <a:solidFill>
                  <a:srgbClr val="000000"/>
                </a:solidFill>
              </a:rPr>
              <a:t> 및 프로젝트 소개</a:t>
            </a:r>
          </a:p>
        </p:txBody>
      </p:sp>
      <p:sp>
        <p:nvSpPr>
          <p:cNvPr id="1816" name="Google Shape;1815;p46"/>
          <p:cNvSpPr txBox="1"/>
          <p:nvPr/>
        </p:nvSpPr>
        <p:spPr>
          <a:xfrm>
            <a:off x="4572000" y="729836"/>
            <a:ext cx="2783400" cy="507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None/>
              <a:defRPr/>
            </a:pPr>
            <a:r>
              <a:rPr kumimoji="0" lang="ko-KR" altLang="en-US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조원 </a:t>
            </a:r>
            <a:r>
              <a:rPr kumimoji="0" lang="en-US" altLang="ko-KR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:</a:t>
            </a:r>
            <a:r>
              <a:rPr kumimoji="0" lang="ko-KR" altLang="en-US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 박 한 주</a:t>
            </a:r>
          </a:p>
        </p:txBody>
      </p:sp>
      <p:sp>
        <p:nvSpPr>
          <p:cNvPr id="1817" name="Google Shape;1816;p46"/>
          <p:cNvSpPr txBox="1"/>
          <p:nvPr/>
        </p:nvSpPr>
        <p:spPr>
          <a:xfrm>
            <a:off x="4571825" y="1104039"/>
            <a:ext cx="2783400" cy="154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데이터베이스 및 테스트 지원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데이터베이스 관리 및 유지보수 지원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테스트 케이스 작성 및 테스트 수행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sz="1100" b="0" i="0" u="none" strike="noStrike" kern="0" cap="none" spc="0" normalizeH="0" baseline="0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18" name="Google Shape;1815;p46"/>
          <p:cNvSpPr txBox="1"/>
          <p:nvPr/>
        </p:nvSpPr>
        <p:spPr>
          <a:xfrm>
            <a:off x="47546" y="2646039"/>
            <a:ext cx="2783400" cy="507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None/>
              <a:defRPr/>
            </a:pPr>
            <a:r>
              <a:rPr kumimoji="0" lang="ko-KR" altLang="en-US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조원 </a:t>
            </a:r>
            <a:r>
              <a:rPr kumimoji="0" lang="en-US" altLang="ko-KR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:</a:t>
            </a:r>
            <a:r>
              <a:rPr kumimoji="0" lang="ko-KR" altLang="en-US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 오 정 엽</a:t>
            </a:r>
          </a:p>
        </p:txBody>
      </p:sp>
      <p:sp>
        <p:nvSpPr>
          <p:cNvPr id="1819" name="Google Shape;1816;p46"/>
          <p:cNvSpPr txBox="1"/>
          <p:nvPr/>
        </p:nvSpPr>
        <p:spPr>
          <a:xfrm>
            <a:off x="244710" y="2962175"/>
            <a:ext cx="2783400" cy="154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프론트엔드 개발 및 사용자 인터페이스 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디자인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사용자 인터페이스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(UI)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및 사용자경험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(UX)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설계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프론트엔드와 백엔드 간의 데이터 연동 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및 통신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sz="1100" b="0" i="0" u="none" strike="noStrike" kern="0" cap="none" spc="0" normalizeH="0" baseline="0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20" name="Google Shape;1815;p46"/>
          <p:cNvSpPr txBox="1"/>
          <p:nvPr/>
        </p:nvSpPr>
        <p:spPr>
          <a:xfrm>
            <a:off x="3028110" y="2646039"/>
            <a:ext cx="2783400" cy="507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None/>
              <a:defRPr/>
            </a:pPr>
            <a:r>
              <a:rPr kumimoji="0" lang="ko-KR" altLang="en-US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조원 </a:t>
            </a:r>
            <a:r>
              <a:rPr kumimoji="0" lang="en-US" altLang="ko-KR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: </a:t>
            </a:r>
            <a:r>
              <a:rPr kumimoji="0" lang="ko-KR" altLang="en-US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이 재 범</a:t>
            </a:r>
          </a:p>
        </p:txBody>
      </p:sp>
      <p:sp>
        <p:nvSpPr>
          <p:cNvPr id="1821" name="Google Shape;1816;p46"/>
          <p:cNvSpPr txBox="1"/>
          <p:nvPr/>
        </p:nvSpPr>
        <p:spPr>
          <a:xfrm>
            <a:off x="3028110" y="3020933"/>
            <a:ext cx="2783400" cy="154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백</a:t>
            </a: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앤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드 개발 및 보안 담당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서버 측 로직 개발 및 데이터베이스 연동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애플리케이션 보안 기능 구현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sz="1100" b="0" i="0" u="none" strike="noStrike" kern="0" cap="none" spc="0" normalizeH="0" baseline="0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22" name="Google Shape;1815;p46"/>
          <p:cNvSpPr txBox="1"/>
          <p:nvPr/>
        </p:nvSpPr>
        <p:spPr>
          <a:xfrm>
            <a:off x="5803603" y="2646039"/>
            <a:ext cx="2783400" cy="507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None/>
              <a:defRPr/>
            </a:pPr>
            <a:r>
              <a:rPr kumimoji="0" lang="ko-KR" altLang="en-US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조원 </a:t>
            </a:r>
            <a:r>
              <a:rPr kumimoji="0" lang="en-US" altLang="ko-KR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:</a:t>
            </a:r>
            <a:r>
              <a:rPr kumimoji="0" lang="ko-KR" altLang="en-US" sz="1400" b="1" i="0" u="none" strike="noStrike" kern="0" cap="none" spc="0" normalizeH="0" baseline="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 홍 예 찬</a:t>
            </a:r>
          </a:p>
        </p:txBody>
      </p:sp>
      <p:sp>
        <p:nvSpPr>
          <p:cNvPr id="1823" name="Google Shape;1816;p46"/>
          <p:cNvSpPr txBox="1"/>
          <p:nvPr/>
        </p:nvSpPr>
        <p:spPr>
          <a:xfrm>
            <a:off x="5908504" y="3020933"/>
            <a:ext cx="2783400" cy="154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API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통합 및 데이터 처리 담당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외부 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API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연동 및 데이터 처리 로직 구현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-</a:t>
            </a: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API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응답 데이터를 가공하여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애플리케이션 내에서 사용 가능하도록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sz="1100" b="0" i="0" u="none" strike="noStrike" baseline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변환</a:t>
            </a:r>
          </a:p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sz="1100" b="0" i="0" u="none" strike="noStrike" kern="0" cap="none" spc="0" normalizeH="0" baseline="0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  <p:extLst>
      <p:ext uri="{BB962C8B-B14F-4D97-AF65-F5344CB8AC3E}">
        <p14:creationId xmlns:p14="http://schemas.microsoft.com/office/powerpoint/2010/main" val="105927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" name="Google Shape;1802;p45"/>
          <p:cNvGrpSpPr/>
          <p:nvPr/>
        </p:nvGrpSpPr>
        <p:grpSpPr>
          <a:xfrm>
            <a:off x="7868494" y="3020933"/>
            <a:ext cx="2036202" cy="1643200"/>
            <a:chOff x="7048175" y="3773750"/>
            <a:chExt cx="1264015" cy="1020051"/>
          </a:xfrm>
        </p:grpSpPr>
        <p:sp>
          <p:nvSpPr>
            <p:cNvPr id="1803" name="Google Shape;1803;p45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806" name="Google Shape;1806;p45"/>
          <p:cNvGrpSpPr/>
          <p:nvPr/>
        </p:nvGrpSpPr>
        <p:grpSpPr>
          <a:xfrm>
            <a:off x="6899838" y="3970175"/>
            <a:ext cx="535800" cy="790575"/>
            <a:chOff x="4917188" y="4160225"/>
            <a:chExt cx="535800" cy="790575"/>
          </a:xfrm>
        </p:grpSpPr>
        <p:sp>
          <p:nvSpPr>
            <p:cNvPr id="1807" name="Google Shape;1807;p45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815" name="타원 1814"/>
          <p:cNvSpPr/>
          <p:nvPr/>
        </p:nvSpPr>
        <p:spPr>
          <a:xfrm>
            <a:off x="419236" y="-390102"/>
            <a:ext cx="3342204" cy="969408"/>
          </a:xfrm>
          <a:prstGeom prst="ellipse">
            <a:avLst/>
          </a:prstGeom>
          <a:solidFill>
            <a:schemeClr val="lt1"/>
          </a:solidFill>
          <a:ln w="0">
            <a:solidFill>
              <a:schemeClr val="accent1">
                <a:shade val="2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rgbClr val="000000"/>
              </a:solidFill>
            </a:endParaRPr>
          </a:p>
          <a:p>
            <a:pPr lvl="0" algn="ctr">
              <a:defRPr/>
            </a:pPr>
            <a:r>
              <a:rPr lang="ko-KR" altLang="en-US" b="1">
                <a:solidFill>
                  <a:srgbClr val="000000"/>
                </a:solidFill>
              </a:rPr>
              <a:t>프로젝트 소개</a:t>
            </a:r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13" name="그림 12" descr="로고, 상징, 그래픽이(가) 표시된 사진&#10;&#10;자동 생성된 설명">
            <a:extLst>
              <a:ext uri="{FF2B5EF4-FFF2-40B4-BE49-F238E27FC236}">
                <a16:creationId xmlns:a16="http://schemas.microsoft.com/office/drawing/2014/main" id="{071E12AD-7243-561D-6EFC-CBD241E2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13" y="1542312"/>
            <a:ext cx="2901773" cy="1944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" name="Google Shape;1802;p45"/>
          <p:cNvGrpSpPr/>
          <p:nvPr/>
        </p:nvGrpSpPr>
        <p:grpSpPr>
          <a:xfrm>
            <a:off x="7868494" y="3020933"/>
            <a:ext cx="2036202" cy="1643200"/>
            <a:chOff x="7048175" y="3773750"/>
            <a:chExt cx="1264015" cy="1020051"/>
          </a:xfrm>
        </p:grpSpPr>
        <p:sp>
          <p:nvSpPr>
            <p:cNvPr id="1803" name="Google Shape;1803;p45"/>
            <p:cNvSpPr/>
            <p:nvPr/>
          </p:nvSpPr>
          <p:spPr>
            <a:xfrm>
              <a:off x="7283672" y="4199168"/>
              <a:ext cx="863779" cy="594633"/>
            </a:xfrm>
            <a:custGeom>
              <a:avLst/>
              <a:gdLst/>
              <a:ahLst/>
              <a:cxnLst/>
              <a:rect l="l" t="t" r="r" b="b"/>
              <a:pathLst>
                <a:path w="27029" h="18607" extrusionOk="0">
                  <a:moveTo>
                    <a:pt x="26701" y="0"/>
                  </a:moveTo>
                  <a:cubicBezTo>
                    <a:pt x="26537" y="0"/>
                    <a:pt x="26373" y="107"/>
                    <a:pt x="26373" y="322"/>
                  </a:cubicBezTo>
                  <a:cubicBezTo>
                    <a:pt x="26361" y="2119"/>
                    <a:pt x="25171" y="3679"/>
                    <a:pt x="23444" y="4144"/>
                  </a:cubicBezTo>
                  <a:cubicBezTo>
                    <a:pt x="24111" y="3322"/>
                    <a:pt x="24480" y="2286"/>
                    <a:pt x="24480" y="1226"/>
                  </a:cubicBezTo>
                  <a:cubicBezTo>
                    <a:pt x="24480" y="1006"/>
                    <a:pt x="24317" y="896"/>
                    <a:pt x="24153" y="896"/>
                  </a:cubicBezTo>
                  <a:cubicBezTo>
                    <a:pt x="23989" y="896"/>
                    <a:pt x="23825" y="1006"/>
                    <a:pt x="23825" y="1226"/>
                  </a:cubicBezTo>
                  <a:cubicBezTo>
                    <a:pt x="23825" y="2417"/>
                    <a:pt x="23290" y="3536"/>
                    <a:pt x="22361" y="4286"/>
                  </a:cubicBezTo>
                  <a:cubicBezTo>
                    <a:pt x="22254" y="4298"/>
                    <a:pt x="22147" y="4382"/>
                    <a:pt x="22099" y="4489"/>
                  </a:cubicBezTo>
                  <a:cubicBezTo>
                    <a:pt x="21647" y="4798"/>
                    <a:pt x="21111" y="5025"/>
                    <a:pt x="20563" y="5120"/>
                  </a:cubicBezTo>
                  <a:cubicBezTo>
                    <a:pt x="21111" y="4048"/>
                    <a:pt x="21397" y="2870"/>
                    <a:pt x="21397" y="1679"/>
                  </a:cubicBezTo>
                  <a:cubicBezTo>
                    <a:pt x="21379" y="1471"/>
                    <a:pt x="21218" y="1366"/>
                    <a:pt x="21059" y="1366"/>
                  </a:cubicBezTo>
                  <a:cubicBezTo>
                    <a:pt x="20899" y="1366"/>
                    <a:pt x="20742" y="1471"/>
                    <a:pt x="20730" y="1679"/>
                  </a:cubicBezTo>
                  <a:cubicBezTo>
                    <a:pt x="20730" y="2917"/>
                    <a:pt x="20396" y="4132"/>
                    <a:pt x="19765" y="5203"/>
                  </a:cubicBezTo>
                  <a:cubicBezTo>
                    <a:pt x="19634" y="5239"/>
                    <a:pt x="19539" y="5370"/>
                    <a:pt x="19539" y="5513"/>
                  </a:cubicBezTo>
                  <a:cubicBezTo>
                    <a:pt x="19527" y="5525"/>
                    <a:pt x="19527" y="5548"/>
                    <a:pt x="19539" y="5560"/>
                  </a:cubicBezTo>
                  <a:cubicBezTo>
                    <a:pt x="18884" y="6513"/>
                    <a:pt x="18015" y="7299"/>
                    <a:pt x="16991" y="7834"/>
                  </a:cubicBezTo>
                  <a:cubicBezTo>
                    <a:pt x="17706" y="7037"/>
                    <a:pt x="18087" y="6025"/>
                    <a:pt x="18087" y="4965"/>
                  </a:cubicBezTo>
                  <a:cubicBezTo>
                    <a:pt x="18087" y="4745"/>
                    <a:pt x="17923" y="4635"/>
                    <a:pt x="17759" y="4635"/>
                  </a:cubicBezTo>
                  <a:cubicBezTo>
                    <a:pt x="17595" y="4635"/>
                    <a:pt x="17432" y="4745"/>
                    <a:pt x="17432" y="4965"/>
                  </a:cubicBezTo>
                  <a:cubicBezTo>
                    <a:pt x="17432" y="6989"/>
                    <a:pt x="15801" y="8620"/>
                    <a:pt x="13777" y="8620"/>
                  </a:cubicBezTo>
                  <a:lnTo>
                    <a:pt x="13705" y="8620"/>
                  </a:lnTo>
                  <a:cubicBezTo>
                    <a:pt x="11776" y="8716"/>
                    <a:pt x="10205" y="10216"/>
                    <a:pt x="10026" y="12144"/>
                  </a:cubicBezTo>
                  <a:cubicBezTo>
                    <a:pt x="8776" y="12073"/>
                    <a:pt x="7621" y="11478"/>
                    <a:pt x="6835" y="10513"/>
                  </a:cubicBezTo>
                  <a:cubicBezTo>
                    <a:pt x="9085" y="10168"/>
                    <a:pt x="10752" y="8239"/>
                    <a:pt x="10776" y="5965"/>
                  </a:cubicBezTo>
                  <a:cubicBezTo>
                    <a:pt x="10776" y="5745"/>
                    <a:pt x="10609" y="5635"/>
                    <a:pt x="10443" y="5635"/>
                  </a:cubicBezTo>
                  <a:cubicBezTo>
                    <a:pt x="10276" y="5635"/>
                    <a:pt x="10109" y="5745"/>
                    <a:pt x="10109" y="5965"/>
                  </a:cubicBezTo>
                  <a:cubicBezTo>
                    <a:pt x="10109" y="8049"/>
                    <a:pt x="8502" y="9775"/>
                    <a:pt x="6418" y="9918"/>
                  </a:cubicBezTo>
                  <a:cubicBezTo>
                    <a:pt x="6037" y="9239"/>
                    <a:pt x="5835" y="8477"/>
                    <a:pt x="5835" y="7715"/>
                  </a:cubicBezTo>
                  <a:cubicBezTo>
                    <a:pt x="5823" y="7507"/>
                    <a:pt x="5665" y="7403"/>
                    <a:pt x="5508" y="7403"/>
                  </a:cubicBezTo>
                  <a:cubicBezTo>
                    <a:pt x="5350" y="7403"/>
                    <a:pt x="5192" y="7507"/>
                    <a:pt x="5180" y="7715"/>
                  </a:cubicBezTo>
                  <a:cubicBezTo>
                    <a:pt x="5180" y="8108"/>
                    <a:pt x="5228" y="8513"/>
                    <a:pt x="5323" y="8906"/>
                  </a:cubicBezTo>
                  <a:cubicBezTo>
                    <a:pt x="2680" y="8668"/>
                    <a:pt x="656" y="6465"/>
                    <a:pt x="656" y="3810"/>
                  </a:cubicBezTo>
                  <a:cubicBezTo>
                    <a:pt x="656" y="3596"/>
                    <a:pt x="492" y="3489"/>
                    <a:pt x="328" y="3489"/>
                  </a:cubicBezTo>
                  <a:cubicBezTo>
                    <a:pt x="165" y="3489"/>
                    <a:pt x="1" y="3596"/>
                    <a:pt x="1" y="3810"/>
                  </a:cubicBezTo>
                  <a:cubicBezTo>
                    <a:pt x="1" y="6906"/>
                    <a:pt x="2442" y="9454"/>
                    <a:pt x="5537" y="9573"/>
                  </a:cubicBezTo>
                  <a:cubicBezTo>
                    <a:pt x="5621" y="9787"/>
                    <a:pt x="5716" y="10001"/>
                    <a:pt x="5835" y="10204"/>
                  </a:cubicBezTo>
                  <a:cubicBezTo>
                    <a:pt x="5835" y="10216"/>
                    <a:pt x="5835" y="10228"/>
                    <a:pt x="5835" y="10251"/>
                  </a:cubicBezTo>
                  <a:cubicBezTo>
                    <a:pt x="5835" y="10394"/>
                    <a:pt x="5930" y="10513"/>
                    <a:pt x="6061" y="10561"/>
                  </a:cubicBezTo>
                  <a:cubicBezTo>
                    <a:pt x="6954" y="11883"/>
                    <a:pt x="8419" y="12716"/>
                    <a:pt x="10014" y="12811"/>
                  </a:cubicBezTo>
                  <a:lnTo>
                    <a:pt x="10014" y="18276"/>
                  </a:lnTo>
                  <a:cubicBezTo>
                    <a:pt x="10014" y="18496"/>
                    <a:pt x="10178" y="18607"/>
                    <a:pt x="10342" y="18607"/>
                  </a:cubicBezTo>
                  <a:cubicBezTo>
                    <a:pt x="10505" y="18607"/>
                    <a:pt x="10669" y="18496"/>
                    <a:pt x="10669" y="18276"/>
                  </a:cubicBezTo>
                  <a:lnTo>
                    <a:pt x="10669" y="12514"/>
                  </a:lnTo>
                  <a:lnTo>
                    <a:pt x="10669" y="12454"/>
                  </a:lnTo>
                  <a:cubicBezTo>
                    <a:pt x="10704" y="10690"/>
                    <a:pt x="12133" y="9286"/>
                    <a:pt x="13889" y="9286"/>
                  </a:cubicBezTo>
                  <a:cubicBezTo>
                    <a:pt x="13911" y="9286"/>
                    <a:pt x="13933" y="9287"/>
                    <a:pt x="13955" y="9287"/>
                  </a:cubicBezTo>
                  <a:lnTo>
                    <a:pt x="13991" y="9287"/>
                  </a:lnTo>
                  <a:cubicBezTo>
                    <a:pt x="16491" y="9204"/>
                    <a:pt x="18789" y="7918"/>
                    <a:pt x="20146" y="5834"/>
                  </a:cubicBezTo>
                  <a:cubicBezTo>
                    <a:pt x="21027" y="5775"/>
                    <a:pt x="21885" y="5465"/>
                    <a:pt x="22599" y="4941"/>
                  </a:cubicBezTo>
                  <a:cubicBezTo>
                    <a:pt x="25076" y="4834"/>
                    <a:pt x="27028" y="2798"/>
                    <a:pt x="27028" y="322"/>
                  </a:cubicBezTo>
                  <a:cubicBezTo>
                    <a:pt x="27028" y="107"/>
                    <a:pt x="26864" y="0"/>
                    <a:pt x="26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7556879" y="3773750"/>
              <a:ext cx="670852" cy="331463"/>
            </a:xfrm>
            <a:custGeom>
              <a:avLst/>
              <a:gdLst/>
              <a:ahLst/>
              <a:cxnLst/>
              <a:rect l="l" t="t" r="r" b="b"/>
              <a:pathLst>
                <a:path w="20992" h="10372" extrusionOk="0">
                  <a:moveTo>
                    <a:pt x="10490" y="1"/>
                  </a:moveTo>
                  <a:cubicBezTo>
                    <a:pt x="4751" y="1"/>
                    <a:pt x="60" y="4621"/>
                    <a:pt x="1" y="10371"/>
                  </a:cubicBezTo>
                  <a:lnTo>
                    <a:pt x="20991" y="10371"/>
                  </a:lnTo>
                  <a:cubicBezTo>
                    <a:pt x="20920" y="4621"/>
                    <a:pt x="16241" y="1"/>
                    <a:pt x="10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7048175" y="3937244"/>
              <a:ext cx="1264015" cy="459038"/>
            </a:xfrm>
            <a:custGeom>
              <a:avLst/>
              <a:gdLst/>
              <a:ahLst/>
              <a:cxnLst/>
              <a:rect l="l" t="t" r="r" b="b"/>
              <a:pathLst>
                <a:path w="39553" h="14364" extrusionOk="0">
                  <a:moveTo>
                    <a:pt x="29054" y="0"/>
                  </a:moveTo>
                  <a:cubicBezTo>
                    <a:pt x="25569" y="0"/>
                    <a:pt x="22228" y="1749"/>
                    <a:pt x="20253" y="4791"/>
                  </a:cubicBezTo>
                  <a:cubicBezTo>
                    <a:pt x="18919" y="4183"/>
                    <a:pt x="17472" y="3862"/>
                    <a:pt x="16022" y="3862"/>
                  </a:cubicBezTo>
                  <a:cubicBezTo>
                    <a:pt x="15995" y="3862"/>
                    <a:pt x="15969" y="3862"/>
                    <a:pt x="15942" y="3862"/>
                  </a:cubicBezTo>
                  <a:cubicBezTo>
                    <a:pt x="15692" y="3862"/>
                    <a:pt x="15454" y="3874"/>
                    <a:pt x="15216" y="3886"/>
                  </a:cubicBezTo>
                  <a:cubicBezTo>
                    <a:pt x="13661" y="1497"/>
                    <a:pt x="11032" y="124"/>
                    <a:pt x="8289" y="124"/>
                  </a:cubicBezTo>
                  <a:cubicBezTo>
                    <a:pt x="7504" y="124"/>
                    <a:pt x="6710" y="236"/>
                    <a:pt x="5929" y="469"/>
                  </a:cubicBezTo>
                  <a:cubicBezTo>
                    <a:pt x="2417" y="1517"/>
                    <a:pt x="0" y="4743"/>
                    <a:pt x="0" y="8410"/>
                  </a:cubicBezTo>
                  <a:lnTo>
                    <a:pt x="7299" y="8410"/>
                  </a:lnTo>
                  <a:cubicBezTo>
                    <a:pt x="6084" y="10149"/>
                    <a:pt x="5441" y="12232"/>
                    <a:pt x="5453" y="14364"/>
                  </a:cubicBezTo>
                  <a:lnTo>
                    <a:pt x="26444" y="14364"/>
                  </a:lnTo>
                  <a:cubicBezTo>
                    <a:pt x="26444" y="13042"/>
                    <a:pt x="26194" y="11732"/>
                    <a:pt x="25706" y="10506"/>
                  </a:cubicBezTo>
                  <a:lnTo>
                    <a:pt x="39553" y="10494"/>
                  </a:lnTo>
                  <a:cubicBezTo>
                    <a:pt x="39553" y="5839"/>
                    <a:pt x="36493" y="1755"/>
                    <a:pt x="32028" y="433"/>
                  </a:cubicBezTo>
                  <a:cubicBezTo>
                    <a:pt x="31043" y="141"/>
                    <a:pt x="30043" y="0"/>
                    <a:pt x="290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806" name="Google Shape;1806;p45"/>
          <p:cNvGrpSpPr/>
          <p:nvPr/>
        </p:nvGrpSpPr>
        <p:grpSpPr>
          <a:xfrm>
            <a:off x="6899838" y="3970175"/>
            <a:ext cx="535800" cy="790575"/>
            <a:chOff x="4917188" y="4160225"/>
            <a:chExt cx="535800" cy="790575"/>
          </a:xfrm>
        </p:grpSpPr>
        <p:sp>
          <p:nvSpPr>
            <p:cNvPr id="1807" name="Google Shape;1807;p45"/>
            <p:cNvSpPr/>
            <p:nvPr/>
          </p:nvSpPr>
          <p:spPr>
            <a:xfrm>
              <a:off x="4991888" y="4342075"/>
              <a:ext cx="369425" cy="608725"/>
            </a:xfrm>
            <a:custGeom>
              <a:avLst/>
              <a:gdLst/>
              <a:ahLst/>
              <a:cxnLst/>
              <a:rect l="l" t="t" r="r" b="b"/>
              <a:pathLst>
                <a:path w="14777" h="24349" extrusionOk="0">
                  <a:moveTo>
                    <a:pt x="13967" y="1"/>
                  </a:moveTo>
                  <a:cubicBezTo>
                    <a:pt x="13955" y="3489"/>
                    <a:pt x="11193" y="6359"/>
                    <a:pt x="7692" y="6478"/>
                  </a:cubicBezTo>
                  <a:lnTo>
                    <a:pt x="7692" y="203"/>
                  </a:lnTo>
                  <a:lnTo>
                    <a:pt x="6882" y="203"/>
                  </a:lnTo>
                  <a:lnTo>
                    <a:pt x="6882" y="8264"/>
                  </a:lnTo>
                  <a:cubicBezTo>
                    <a:pt x="3477" y="8037"/>
                    <a:pt x="822" y="5216"/>
                    <a:pt x="822" y="1799"/>
                  </a:cubicBezTo>
                  <a:lnTo>
                    <a:pt x="1" y="1799"/>
                  </a:lnTo>
                  <a:cubicBezTo>
                    <a:pt x="1" y="5668"/>
                    <a:pt x="3025" y="8859"/>
                    <a:pt x="6882" y="9073"/>
                  </a:cubicBezTo>
                  <a:lnTo>
                    <a:pt x="6882" y="20622"/>
                  </a:lnTo>
                  <a:cubicBezTo>
                    <a:pt x="4192" y="20408"/>
                    <a:pt x="2120" y="18158"/>
                    <a:pt x="2120" y="15467"/>
                  </a:cubicBezTo>
                  <a:lnTo>
                    <a:pt x="1298" y="15467"/>
                  </a:lnTo>
                  <a:cubicBezTo>
                    <a:pt x="1298" y="18610"/>
                    <a:pt x="3739" y="21230"/>
                    <a:pt x="6882" y="21444"/>
                  </a:cubicBezTo>
                  <a:lnTo>
                    <a:pt x="6882" y="24349"/>
                  </a:lnTo>
                  <a:lnTo>
                    <a:pt x="7704" y="24349"/>
                  </a:lnTo>
                  <a:lnTo>
                    <a:pt x="7704" y="18062"/>
                  </a:lnTo>
                  <a:cubicBezTo>
                    <a:pt x="11633" y="17943"/>
                    <a:pt x="14764" y="14717"/>
                    <a:pt x="14764" y="10776"/>
                  </a:cubicBezTo>
                  <a:lnTo>
                    <a:pt x="13955" y="10776"/>
                  </a:lnTo>
                  <a:cubicBezTo>
                    <a:pt x="13943" y="14264"/>
                    <a:pt x="11181" y="17122"/>
                    <a:pt x="7704" y="17241"/>
                  </a:cubicBezTo>
                  <a:lnTo>
                    <a:pt x="7704" y="7287"/>
                  </a:lnTo>
                  <a:cubicBezTo>
                    <a:pt x="11633" y="7168"/>
                    <a:pt x="14776" y="3942"/>
                    <a:pt x="14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4917188" y="4160225"/>
              <a:ext cx="533725" cy="266700"/>
            </a:xfrm>
            <a:custGeom>
              <a:avLst/>
              <a:gdLst/>
              <a:ahLst/>
              <a:cxnLst/>
              <a:rect l="l" t="t" r="r" b="b"/>
              <a:pathLst>
                <a:path w="21349" h="10668" extrusionOk="0">
                  <a:moveTo>
                    <a:pt x="10680" y="0"/>
                  </a:moveTo>
                  <a:cubicBezTo>
                    <a:pt x="4786" y="0"/>
                    <a:pt x="0" y="4774"/>
                    <a:pt x="12" y="10668"/>
                  </a:cubicBezTo>
                  <a:lnTo>
                    <a:pt x="21348" y="10668"/>
                  </a:lnTo>
                  <a:cubicBezTo>
                    <a:pt x="21348" y="4774"/>
                    <a:pt x="16574" y="0"/>
                    <a:pt x="106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5248463" y="4516500"/>
              <a:ext cx="204525" cy="102425"/>
            </a:xfrm>
            <a:custGeom>
              <a:avLst/>
              <a:gdLst/>
              <a:ahLst/>
              <a:cxnLst/>
              <a:rect l="l" t="t" r="r" b="b"/>
              <a:pathLst>
                <a:path w="8181" h="4097" extrusionOk="0">
                  <a:moveTo>
                    <a:pt x="4097" y="1"/>
                  </a:moveTo>
                  <a:cubicBezTo>
                    <a:pt x="1834" y="1"/>
                    <a:pt x="1" y="1834"/>
                    <a:pt x="1" y="4097"/>
                  </a:cubicBezTo>
                  <a:lnTo>
                    <a:pt x="8180" y="4097"/>
                  </a:lnTo>
                  <a:cubicBezTo>
                    <a:pt x="8180" y="1834"/>
                    <a:pt x="6347" y="1"/>
                    <a:pt x="40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4962138" y="4657300"/>
              <a:ext cx="147350" cy="73850"/>
            </a:xfrm>
            <a:custGeom>
              <a:avLst/>
              <a:gdLst/>
              <a:ahLst/>
              <a:cxnLst/>
              <a:rect l="l" t="t" r="r" b="b"/>
              <a:pathLst>
                <a:path w="5894" h="2954" extrusionOk="0">
                  <a:moveTo>
                    <a:pt x="2941" y="0"/>
                  </a:moveTo>
                  <a:cubicBezTo>
                    <a:pt x="1310" y="0"/>
                    <a:pt x="0" y="1322"/>
                    <a:pt x="0" y="2953"/>
                  </a:cubicBezTo>
                  <a:lnTo>
                    <a:pt x="5894" y="2953"/>
                  </a:lnTo>
                  <a:cubicBezTo>
                    <a:pt x="5894" y="1322"/>
                    <a:pt x="4572" y="0"/>
                    <a:pt x="2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815" name="타원 1814"/>
          <p:cNvSpPr/>
          <p:nvPr/>
        </p:nvSpPr>
        <p:spPr>
          <a:xfrm>
            <a:off x="419236" y="-390102"/>
            <a:ext cx="3342204" cy="969408"/>
          </a:xfrm>
          <a:prstGeom prst="ellipse">
            <a:avLst/>
          </a:prstGeom>
          <a:solidFill>
            <a:schemeClr val="lt1"/>
          </a:solidFill>
          <a:ln w="0">
            <a:solidFill>
              <a:schemeClr val="accent1">
                <a:shade val="2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rgbClr val="000000"/>
              </a:solidFill>
            </a:endParaRPr>
          </a:p>
          <a:p>
            <a:pPr lvl="0" algn="ctr">
              <a:defRPr/>
            </a:pPr>
            <a:r>
              <a:rPr lang="ko-KR" altLang="en-US">
                <a:solidFill>
                  <a:srgbClr val="000000"/>
                </a:solidFill>
                <a:latin typeface="BM DoHyeon OTF"/>
                <a:ea typeface="BM DoHyeon OTF"/>
              </a:rPr>
              <a:t>선정 이유</a:t>
            </a:r>
          </a:p>
        </p:txBody>
      </p:sp>
      <p:sp>
        <p:nvSpPr>
          <p:cNvPr id="2" name="자유형: 도형 19"/>
          <p:cNvSpPr/>
          <p:nvPr/>
        </p:nvSpPr>
        <p:spPr>
          <a:xfrm rot="10800000">
            <a:off x="366723" y="722714"/>
            <a:ext cx="4152762" cy="2855321"/>
          </a:xfrm>
          <a:custGeom>
            <a:avLst/>
            <a:gdLst>
              <a:gd name="connsiteX0" fmla="*/ 11684000 w 11684000"/>
              <a:gd name="connsiteY0" fmla="*/ 6654800 h 6654800"/>
              <a:gd name="connsiteX1" fmla="*/ 11683992 w 11684000"/>
              <a:gd name="connsiteY1" fmla="*/ 6654800 h 6654800"/>
              <a:gd name="connsiteX2" fmla="*/ 11562602 w 11684000"/>
              <a:gd name="connsiteY2" fmla="*/ 6565900 h 6654800"/>
              <a:gd name="connsiteX3" fmla="*/ 11441211 w 11684000"/>
              <a:gd name="connsiteY3" fmla="*/ 6654800 h 6654800"/>
              <a:gd name="connsiteX4" fmla="*/ 11319821 w 11684000"/>
              <a:gd name="connsiteY4" fmla="*/ 6565900 h 6654800"/>
              <a:gd name="connsiteX5" fmla="*/ 11198431 w 11684000"/>
              <a:gd name="connsiteY5" fmla="*/ 6654800 h 6654800"/>
              <a:gd name="connsiteX6" fmla="*/ 11077041 w 11684000"/>
              <a:gd name="connsiteY6" fmla="*/ 6565900 h 6654800"/>
              <a:gd name="connsiteX7" fmla="*/ 10955650 w 11684000"/>
              <a:gd name="connsiteY7" fmla="*/ 6654800 h 6654800"/>
              <a:gd name="connsiteX8" fmla="*/ 10834261 w 11684000"/>
              <a:gd name="connsiteY8" fmla="*/ 6565900 h 6654800"/>
              <a:gd name="connsiteX9" fmla="*/ 10712870 w 11684000"/>
              <a:gd name="connsiteY9" fmla="*/ 6654800 h 6654800"/>
              <a:gd name="connsiteX10" fmla="*/ 10591480 w 11684000"/>
              <a:gd name="connsiteY10" fmla="*/ 6565900 h 6654800"/>
              <a:gd name="connsiteX11" fmla="*/ 10470090 w 11684000"/>
              <a:gd name="connsiteY11" fmla="*/ 6654800 h 6654800"/>
              <a:gd name="connsiteX12" fmla="*/ 10348700 w 11684000"/>
              <a:gd name="connsiteY12" fmla="*/ 6565900 h 6654800"/>
              <a:gd name="connsiteX13" fmla="*/ 10227309 w 11684000"/>
              <a:gd name="connsiteY13" fmla="*/ 6654800 h 6654800"/>
              <a:gd name="connsiteX14" fmla="*/ 10105919 w 11684000"/>
              <a:gd name="connsiteY14" fmla="*/ 6565900 h 6654800"/>
              <a:gd name="connsiteX15" fmla="*/ 9984529 w 11684000"/>
              <a:gd name="connsiteY15" fmla="*/ 6654800 h 6654800"/>
              <a:gd name="connsiteX16" fmla="*/ 9863138 w 11684000"/>
              <a:gd name="connsiteY16" fmla="*/ 6565900 h 6654800"/>
              <a:gd name="connsiteX17" fmla="*/ 9741747 w 11684000"/>
              <a:gd name="connsiteY17" fmla="*/ 6654800 h 6654800"/>
              <a:gd name="connsiteX18" fmla="*/ 9736252 w 11684000"/>
              <a:gd name="connsiteY18" fmla="*/ 6654800 h 6654800"/>
              <a:gd name="connsiteX19" fmla="*/ 9614862 w 11684000"/>
              <a:gd name="connsiteY19" fmla="*/ 6565900 h 6654800"/>
              <a:gd name="connsiteX20" fmla="*/ 9493472 w 11684000"/>
              <a:gd name="connsiteY20" fmla="*/ 6654800 h 6654800"/>
              <a:gd name="connsiteX21" fmla="*/ 9372081 w 11684000"/>
              <a:gd name="connsiteY21" fmla="*/ 6565900 h 6654800"/>
              <a:gd name="connsiteX22" fmla="*/ 9250688 w 11684000"/>
              <a:gd name="connsiteY22" fmla="*/ 6654800 h 6654800"/>
              <a:gd name="connsiteX23" fmla="*/ 9129298 w 11684000"/>
              <a:gd name="connsiteY23" fmla="*/ 6565900 h 6654800"/>
              <a:gd name="connsiteX24" fmla="*/ 9007909 w 11684000"/>
              <a:gd name="connsiteY24" fmla="*/ 6654800 h 6654800"/>
              <a:gd name="connsiteX25" fmla="*/ 8886520 w 11684000"/>
              <a:gd name="connsiteY25" fmla="*/ 6565900 h 6654800"/>
              <a:gd name="connsiteX26" fmla="*/ 8765130 w 11684000"/>
              <a:gd name="connsiteY26" fmla="*/ 6654800 h 6654800"/>
              <a:gd name="connsiteX27" fmla="*/ 8643741 w 11684000"/>
              <a:gd name="connsiteY27" fmla="*/ 6565900 h 6654800"/>
              <a:gd name="connsiteX28" fmla="*/ 8522350 w 11684000"/>
              <a:gd name="connsiteY28" fmla="*/ 6654800 h 6654800"/>
              <a:gd name="connsiteX29" fmla="*/ 8400959 w 11684000"/>
              <a:gd name="connsiteY29" fmla="*/ 6565900 h 6654800"/>
              <a:gd name="connsiteX30" fmla="*/ 8279567 w 11684000"/>
              <a:gd name="connsiteY30" fmla="*/ 6654800 h 6654800"/>
              <a:gd name="connsiteX31" fmla="*/ 8158178 w 11684000"/>
              <a:gd name="connsiteY31" fmla="*/ 6565900 h 6654800"/>
              <a:gd name="connsiteX32" fmla="*/ 8036788 w 11684000"/>
              <a:gd name="connsiteY32" fmla="*/ 6654800 h 6654800"/>
              <a:gd name="connsiteX33" fmla="*/ 7915399 w 11684000"/>
              <a:gd name="connsiteY33" fmla="*/ 6565900 h 6654800"/>
              <a:gd name="connsiteX34" fmla="*/ 7794008 w 11684000"/>
              <a:gd name="connsiteY34" fmla="*/ 6654800 h 6654800"/>
              <a:gd name="connsiteX35" fmla="*/ 7788514 w 11684000"/>
              <a:gd name="connsiteY35" fmla="*/ 6654800 h 6654800"/>
              <a:gd name="connsiteX36" fmla="*/ 7667128 w 11684000"/>
              <a:gd name="connsiteY36" fmla="*/ 6565900 h 6654800"/>
              <a:gd name="connsiteX37" fmla="*/ 7545736 w 11684000"/>
              <a:gd name="connsiteY37" fmla="*/ 6654800 h 6654800"/>
              <a:gd name="connsiteX38" fmla="*/ 7424347 w 11684000"/>
              <a:gd name="connsiteY38" fmla="*/ 6565900 h 6654800"/>
              <a:gd name="connsiteX39" fmla="*/ 7302955 w 11684000"/>
              <a:gd name="connsiteY39" fmla="*/ 6654800 h 6654800"/>
              <a:gd name="connsiteX40" fmla="*/ 7181567 w 11684000"/>
              <a:gd name="connsiteY40" fmla="*/ 6565900 h 6654800"/>
              <a:gd name="connsiteX41" fmla="*/ 7060176 w 11684000"/>
              <a:gd name="connsiteY41" fmla="*/ 6654800 h 6654800"/>
              <a:gd name="connsiteX42" fmla="*/ 6938786 w 11684000"/>
              <a:gd name="connsiteY42" fmla="*/ 6565900 h 6654800"/>
              <a:gd name="connsiteX43" fmla="*/ 6817396 w 11684000"/>
              <a:gd name="connsiteY43" fmla="*/ 6654800 h 6654800"/>
              <a:gd name="connsiteX44" fmla="*/ 6696005 w 11684000"/>
              <a:gd name="connsiteY44" fmla="*/ 6565900 h 6654800"/>
              <a:gd name="connsiteX45" fmla="*/ 6574614 w 11684000"/>
              <a:gd name="connsiteY45" fmla="*/ 6654800 h 6654800"/>
              <a:gd name="connsiteX46" fmla="*/ 6453224 w 11684000"/>
              <a:gd name="connsiteY46" fmla="*/ 6565900 h 6654800"/>
              <a:gd name="connsiteX47" fmla="*/ 6331833 w 11684000"/>
              <a:gd name="connsiteY47" fmla="*/ 6654800 h 6654800"/>
              <a:gd name="connsiteX48" fmla="*/ 6210443 w 11684000"/>
              <a:gd name="connsiteY48" fmla="*/ 6565900 h 6654800"/>
              <a:gd name="connsiteX49" fmla="*/ 6089054 w 11684000"/>
              <a:gd name="connsiteY49" fmla="*/ 6654800 h 6654800"/>
              <a:gd name="connsiteX50" fmla="*/ 5967664 w 11684000"/>
              <a:gd name="connsiteY50" fmla="*/ 6565900 h 6654800"/>
              <a:gd name="connsiteX51" fmla="*/ 5846273 w 11684000"/>
              <a:gd name="connsiteY51" fmla="*/ 6654800 h 6654800"/>
              <a:gd name="connsiteX52" fmla="*/ 5837727 w 11684000"/>
              <a:gd name="connsiteY52" fmla="*/ 6654800 h 6654800"/>
              <a:gd name="connsiteX53" fmla="*/ 5716337 w 11684000"/>
              <a:gd name="connsiteY53" fmla="*/ 6565900 h 6654800"/>
              <a:gd name="connsiteX54" fmla="*/ 5594946 w 11684000"/>
              <a:gd name="connsiteY54" fmla="*/ 6654800 h 6654800"/>
              <a:gd name="connsiteX55" fmla="*/ 5473556 w 11684000"/>
              <a:gd name="connsiteY55" fmla="*/ 6565900 h 6654800"/>
              <a:gd name="connsiteX56" fmla="*/ 5352165 w 11684000"/>
              <a:gd name="connsiteY56" fmla="*/ 6654800 h 6654800"/>
              <a:gd name="connsiteX57" fmla="*/ 5230775 w 11684000"/>
              <a:gd name="connsiteY57" fmla="*/ 6565900 h 6654800"/>
              <a:gd name="connsiteX58" fmla="*/ 5109385 w 11684000"/>
              <a:gd name="connsiteY58" fmla="*/ 6654800 h 6654800"/>
              <a:gd name="connsiteX59" fmla="*/ 4987995 w 11684000"/>
              <a:gd name="connsiteY59" fmla="*/ 6565900 h 6654800"/>
              <a:gd name="connsiteX60" fmla="*/ 4866604 w 11684000"/>
              <a:gd name="connsiteY60" fmla="*/ 6654800 h 6654800"/>
              <a:gd name="connsiteX61" fmla="*/ 4745214 w 11684000"/>
              <a:gd name="connsiteY61" fmla="*/ 6565900 h 6654800"/>
              <a:gd name="connsiteX62" fmla="*/ 4623823 w 11684000"/>
              <a:gd name="connsiteY62" fmla="*/ 6654800 h 6654800"/>
              <a:gd name="connsiteX63" fmla="*/ 4502433 w 11684000"/>
              <a:gd name="connsiteY63" fmla="*/ 6565900 h 6654800"/>
              <a:gd name="connsiteX64" fmla="*/ 4381042 w 11684000"/>
              <a:gd name="connsiteY64" fmla="*/ 6654800 h 6654800"/>
              <a:gd name="connsiteX65" fmla="*/ 4259652 w 11684000"/>
              <a:gd name="connsiteY65" fmla="*/ 6565900 h 6654800"/>
              <a:gd name="connsiteX66" fmla="*/ 4138262 w 11684000"/>
              <a:gd name="connsiteY66" fmla="*/ 6654800 h 6654800"/>
              <a:gd name="connsiteX67" fmla="*/ 4016872 w 11684000"/>
              <a:gd name="connsiteY67" fmla="*/ 6565900 h 6654800"/>
              <a:gd name="connsiteX68" fmla="*/ 3895481 w 11684000"/>
              <a:gd name="connsiteY68" fmla="*/ 6654800 h 6654800"/>
              <a:gd name="connsiteX69" fmla="*/ 3889986 w 11684000"/>
              <a:gd name="connsiteY69" fmla="*/ 6654800 h 6654800"/>
              <a:gd name="connsiteX70" fmla="*/ 3768596 w 11684000"/>
              <a:gd name="connsiteY70" fmla="*/ 6565900 h 6654800"/>
              <a:gd name="connsiteX71" fmla="*/ 3647205 w 11684000"/>
              <a:gd name="connsiteY71" fmla="*/ 6654800 h 6654800"/>
              <a:gd name="connsiteX72" fmla="*/ 3525815 w 11684000"/>
              <a:gd name="connsiteY72" fmla="*/ 6565900 h 6654800"/>
              <a:gd name="connsiteX73" fmla="*/ 3404424 w 11684000"/>
              <a:gd name="connsiteY73" fmla="*/ 6654800 h 6654800"/>
              <a:gd name="connsiteX74" fmla="*/ 3283034 w 11684000"/>
              <a:gd name="connsiteY74" fmla="*/ 6565900 h 6654800"/>
              <a:gd name="connsiteX75" fmla="*/ 3161644 w 11684000"/>
              <a:gd name="connsiteY75" fmla="*/ 6654800 h 6654800"/>
              <a:gd name="connsiteX76" fmla="*/ 3040254 w 11684000"/>
              <a:gd name="connsiteY76" fmla="*/ 6565900 h 6654800"/>
              <a:gd name="connsiteX77" fmla="*/ 2918863 w 11684000"/>
              <a:gd name="connsiteY77" fmla="*/ 6654800 h 6654800"/>
              <a:gd name="connsiteX78" fmla="*/ 2797473 w 11684000"/>
              <a:gd name="connsiteY78" fmla="*/ 6565900 h 6654800"/>
              <a:gd name="connsiteX79" fmla="*/ 2676082 w 11684000"/>
              <a:gd name="connsiteY79" fmla="*/ 6654800 h 6654800"/>
              <a:gd name="connsiteX80" fmla="*/ 2554692 w 11684000"/>
              <a:gd name="connsiteY80" fmla="*/ 6565900 h 6654800"/>
              <a:gd name="connsiteX81" fmla="*/ 2433301 w 11684000"/>
              <a:gd name="connsiteY81" fmla="*/ 6654800 h 6654800"/>
              <a:gd name="connsiteX82" fmla="*/ 2311911 w 11684000"/>
              <a:gd name="connsiteY82" fmla="*/ 6565900 h 6654800"/>
              <a:gd name="connsiteX83" fmla="*/ 2190521 w 11684000"/>
              <a:gd name="connsiteY83" fmla="*/ 6654800 h 6654800"/>
              <a:gd name="connsiteX84" fmla="*/ 2069131 w 11684000"/>
              <a:gd name="connsiteY84" fmla="*/ 6565900 h 6654800"/>
              <a:gd name="connsiteX85" fmla="*/ 1947740 w 11684000"/>
              <a:gd name="connsiteY85" fmla="*/ 6654800 h 6654800"/>
              <a:gd name="connsiteX86" fmla="*/ 1942246 w 11684000"/>
              <a:gd name="connsiteY86" fmla="*/ 6654800 h 6654800"/>
              <a:gd name="connsiteX87" fmla="*/ 1820856 w 11684000"/>
              <a:gd name="connsiteY87" fmla="*/ 6565900 h 6654800"/>
              <a:gd name="connsiteX88" fmla="*/ 1699465 w 11684000"/>
              <a:gd name="connsiteY88" fmla="*/ 6654800 h 6654800"/>
              <a:gd name="connsiteX89" fmla="*/ 1578075 w 11684000"/>
              <a:gd name="connsiteY89" fmla="*/ 6565900 h 6654800"/>
              <a:gd name="connsiteX90" fmla="*/ 1456684 w 11684000"/>
              <a:gd name="connsiteY90" fmla="*/ 6654800 h 6654800"/>
              <a:gd name="connsiteX91" fmla="*/ 1335294 w 11684000"/>
              <a:gd name="connsiteY91" fmla="*/ 6565900 h 6654800"/>
              <a:gd name="connsiteX92" fmla="*/ 1213903 w 11684000"/>
              <a:gd name="connsiteY92" fmla="*/ 6654800 h 6654800"/>
              <a:gd name="connsiteX93" fmla="*/ 1092514 w 11684000"/>
              <a:gd name="connsiteY93" fmla="*/ 6565900 h 6654800"/>
              <a:gd name="connsiteX94" fmla="*/ 971123 w 11684000"/>
              <a:gd name="connsiteY94" fmla="*/ 6654800 h 6654800"/>
              <a:gd name="connsiteX95" fmla="*/ 849733 w 11684000"/>
              <a:gd name="connsiteY95" fmla="*/ 6565900 h 6654800"/>
              <a:gd name="connsiteX96" fmla="*/ 728342 w 11684000"/>
              <a:gd name="connsiteY96" fmla="*/ 6654800 h 6654800"/>
              <a:gd name="connsiteX97" fmla="*/ 606952 w 11684000"/>
              <a:gd name="connsiteY97" fmla="*/ 6565900 h 6654800"/>
              <a:gd name="connsiteX98" fmla="*/ 485561 w 11684000"/>
              <a:gd name="connsiteY98" fmla="*/ 6654800 h 6654800"/>
              <a:gd name="connsiteX99" fmla="*/ 364171 w 11684000"/>
              <a:gd name="connsiteY99" fmla="*/ 6565900 h 6654800"/>
              <a:gd name="connsiteX100" fmla="*/ 242780 w 11684000"/>
              <a:gd name="connsiteY100" fmla="*/ 6654800 h 6654800"/>
              <a:gd name="connsiteX101" fmla="*/ 121391 w 11684000"/>
              <a:gd name="connsiteY101" fmla="*/ 6565900 h 6654800"/>
              <a:gd name="connsiteX102" fmla="*/ 0 w 11684000"/>
              <a:gd name="connsiteY102" fmla="*/ 6654800 h 6654800"/>
              <a:gd name="connsiteX103" fmla="*/ 0 w 11684000"/>
              <a:gd name="connsiteY103" fmla="*/ 0 h 6654800"/>
              <a:gd name="connsiteX104" fmla="*/ 11684000 w 11684000"/>
              <a:gd name="connsiteY104" fmla="*/ 0 h 6654800"/>
              <a:gd name="connsiteX105" fmla="*/ 11684000 w 11684000"/>
              <a:gd name="connsiteY105" fmla="*/ 6654800 h 66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1684000" h="6654800">
                <a:moveTo>
                  <a:pt x="11684000" y="6654800"/>
                </a:moveTo>
                <a:lnTo>
                  <a:pt x="11683992" y="6654800"/>
                </a:lnTo>
                <a:lnTo>
                  <a:pt x="11562602" y="6565900"/>
                </a:lnTo>
                <a:lnTo>
                  <a:pt x="11441211" y="6654800"/>
                </a:lnTo>
                <a:lnTo>
                  <a:pt x="11319821" y="6565900"/>
                </a:lnTo>
                <a:lnTo>
                  <a:pt x="11198431" y="6654800"/>
                </a:lnTo>
                <a:lnTo>
                  <a:pt x="11077041" y="6565900"/>
                </a:lnTo>
                <a:lnTo>
                  <a:pt x="10955650" y="6654800"/>
                </a:lnTo>
                <a:lnTo>
                  <a:pt x="10834261" y="6565900"/>
                </a:lnTo>
                <a:lnTo>
                  <a:pt x="10712870" y="6654800"/>
                </a:lnTo>
                <a:lnTo>
                  <a:pt x="10591480" y="6565900"/>
                </a:lnTo>
                <a:lnTo>
                  <a:pt x="10470090" y="6654800"/>
                </a:lnTo>
                <a:lnTo>
                  <a:pt x="10348700" y="6565900"/>
                </a:lnTo>
                <a:lnTo>
                  <a:pt x="10227309" y="6654800"/>
                </a:lnTo>
                <a:lnTo>
                  <a:pt x="10105919" y="6565900"/>
                </a:lnTo>
                <a:lnTo>
                  <a:pt x="9984529" y="6654800"/>
                </a:lnTo>
                <a:lnTo>
                  <a:pt x="9863138" y="6565900"/>
                </a:lnTo>
                <a:lnTo>
                  <a:pt x="9741747" y="6654800"/>
                </a:lnTo>
                <a:lnTo>
                  <a:pt x="9736252" y="6654800"/>
                </a:lnTo>
                <a:lnTo>
                  <a:pt x="9614862" y="6565900"/>
                </a:lnTo>
                <a:lnTo>
                  <a:pt x="9493472" y="6654800"/>
                </a:lnTo>
                <a:lnTo>
                  <a:pt x="9372081" y="6565900"/>
                </a:lnTo>
                <a:lnTo>
                  <a:pt x="9250688" y="6654800"/>
                </a:lnTo>
                <a:lnTo>
                  <a:pt x="9129298" y="6565900"/>
                </a:lnTo>
                <a:lnTo>
                  <a:pt x="9007909" y="6654800"/>
                </a:lnTo>
                <a:lnTo>
                  <a:pt x="8886520" y="6565900"/>
                </a:lnTo>
                <a:lnTo>
                  <a:pt x="8765130" y="6654800"/>
                </a:lnTo>
                <a:lnTo>
                  <a:pt x="8643741" y="6565900"/>
                </a:lnTo>
                <a:lnTo>
                  <a:pt x="8522350" y="6654800"/>
                </a:lnTo>
                <a:lnTo>
                  <a:pt x="8400959" y="6565900"/>
                </a:lnTo>
                <a:lnTo>
                  <a:pt x="8279567" y="6654800"/>
                </a:lnTo>
                <a:lnTo>
                  <a:pt x="8158178" y="6565900"/>
                </a:lnTo>
                <a:lnTo>
                  <a:pt x="8036788" y="6654800"/>
                </a:lnTo>
                <a:lnTo>
                  <a:pt x="7915399" y="6565900"/>
                </a:lnTo>
                <a:lnTo>
                  <a:pt x="7794008" y="6654800"/>
                </a:lnTo>
                <a:lnTo>
                  <a:pt x="7788514" y="6654800"/>
                </a:lnTo>
                <a:lnTo>
                  <a:pt x="7667128" y="6565900"/>
                </a:lnTo>
                <a:lnTo>
                  <a:pt x="7545736" y="6654800"/>
                </a:lnTo>
                <a:lnTo>
                  <a:pt x="7424347" y="6565900"/>
                </a:lnTo>
                <a:lnTo>
                  <a:pt x="7302955" y="6654800"/>
                </a:lnTo>
                <a:lnTo>
                  <a:pt x="7181567" y="6565900"/>
                </a:lnTo>
                <a:lnTo>
                  <a:pt x="7060176" y="6654800"/>
                </a:lnTo>
                <a:lnTo>
                  <a:pt x="6938786" y="6565900"/>
                </a:lnTo>
                <a:lnTo>
                  <a:pt x="6817396" y="6654800"/>
                </a:lnTo>
                <a:lnTo>
                  <a:pt x="6696005" y="6565900"/>
                </a:lnTo>
                <a:lnTo>
                  <a:pt x="6574614" y="6654800"/>
                </a:lnTo>
                <a:lnTo>
                  <a:pt x="6453224" y="6565900"/>
                </a:lnTo>
                <a:lnTo>
                  <a:pt x="6331833" y="6654800"/>
                </a:lnTo>
                <a:lnTo>
                  <a:pt x="6210443" y="6565900"/>
                </a:lnTo>
                <a:lnTo>
                  <a:pt x="6089054" y="6654800"/>
                </a:lnTo>
                <a:lnTo>
                  <a:pt x="5967664" y="6565900"/>
                </a:lnTo>
                <a:lnTo>
                  <a:pt x="5846273" y="6654800"/>
                </a:lnTo>
                <a:lnTo>
                  <a:pt x="5837727" y="6654800"/>
                </a:lnTo>
                <a:lnTo>
                  <a:pt x="5716337" y="6565900"/>
                </a:lnTo>
                <a:lnTo>
                  <a:pt x="5594946" y="6654800"/>
                </a:lnTo>
                <a:lnTo>
                  <a:pt x="5473556" y="6565900"/>
                </a:lnTo>
                <a:lnTo>
                  <a:pt x="5352165" y="6654800"/>
                </a:lnTo>
                <a:lnTo>
                  <a:pt x="5230775" y="6565900"/>
                </a:lnTo>
                <a:lnTo>
                  <a:pt x="5109385" y="6654800"/>
                </a:lnTo>
                <a:lnTo>
                  <a:pt x="4987995" y="6565900"/>
                </a:lnTo>
                <a:lnTo>
                  <a:pt x="4866604" y="6654800"/>
                </a:lnTo>
                <a:lnTo>
                  <a:pt x="4745214" y="6565900"/>
                </a:lnTo>
                <a:lnTo>
                  <a:pt x="4623823" y="6654800"/>
                </a:lnTo>
                <a:lnTo>
                  <a:pt x="4502433" y="6565900"/>
                </a:lnTo>
                <a:lnTo>
                  <a:pt x="4381042" y="6654800"/>
                </a:lnTo>
                <a:lnTo>
                  <a:pt x="4259652" y="6565900"/>
                </a:lnTo>
                <a:lnTo>
                  <a:pt x="4138262" y="6654800"/>
                </a:lnTo>
                <a:lnTo>
                  <a:pt x="4016872" y="6565900"/>
                </a:lnTo>
                <a:lnTo>
                  <a:pt x="3895481" y="6654800"/>
                </a:lnTo>
                <a:lnTo>
                  <a:pt x="3889986" y="6654800"/>
                </a:lnTo>
                <a:lnTo>
                  <a:pt x="3768596" y="6565900"/>
                </a:lnTo>
                <a:lnTo>
                  <a:pt x="3647205" y="6654800"/>
                </a:lnTo>
                <a:lnTo>
                  <a:pt x="3525815" y="6565900"/>
                </a:lnTo>
                <a:lnTo>
                  <a:pt x="3404424" y="6654800"/>
                </a:lnTo>
                <a:lnTo>
                  <a:pt x="3283034" y="6565900"/>
                </a:lnTo>
                <a:lnTo>
                  <a:pt x="3161644" y="6654800"/>
                </a:lnTo>
                <a:lnTo>
                  <a:pt x="3040254" y="6565900"/>
                </a:lnTo>
                <a:lnTo>
                  <a:pt x="2918863" y="6654800"/>
                </a:lnTo>
                <a:lnTo>
                  <a:pt x="2797473" y="6565900"/>
                </a:lnTo>
                <a:lnTo>
                  <a:pt x="2676082" y="6654800"/>
                </a:lnTo>
                <a:lnTo>
                  <a:pt x="2554692" y="6565900"/>
                </a:lnTo>
                <a:lnTo>
                  <a:pt x="2433301" y="6654800"/>
                </a:lnTo>
                <a:lnTo>
                  <a:pt x="2311911" y="6565900"/>
                </a:lnTo>
                <a:lnTo>
                  <a:pt x="2190521" y="6654800"/>
                </a:lnTo>
                <a:lnTo>
                  <a:pt x="2069131" y="6565900"/>
                </a:lnTo>
                <a:lnTo>
                  <a:pt x="1947740" y="6654800"/>
                </a:lnTo>
                <a:lnTo>
                  <a:pt x="1942246" y="6654800"/>
                </a:lnTo>
                <a:lnTo>
                  <a:pt x="1820856" y="6565900"/>
                </a:lnTo>
                <a:lnTo>
                  <a:pt x="1699465" y="6654800"/>
                </a:lnTo>
                <a:lnTo>
                  <a:pt x="1578075" y="6565900"/>
                </a:lnTo>
                <a:lnTo>
                  <a:pt x="1456684" y="6654800"/>
                </a:lnTo>
                <a:lnTo>
                  <a:pt x="1335294" y="6565900"/>
                </a:lnTo>
                <a:lnTo>
                  <a:pt x="1213903" y="6654800"/>
                </a:lnTo>
                <a:lnTo>
                  <a:pt x="1092514" y="6565900"/>
                </a:lnTo>
                <a:lnTo>
                  <a:pt x="971123" y="6654800"/>
                </a:lnTo>
                <a:lnTo>
                  <a:pt x="849733" y="6565900"/>
                </a:lnTo>
                <a:lnTo>
                  <a:pt x="728342" y="6654800"/>
                </a:lnTo>
                <a:lnTo>
                  <a:pt x="606952" y="6565900"/>
                </a:lnTo>
                <a:lnTo>
                  <a:pt x="485561" y="6654800"/>
                </a:lnTo>
                <a:lnTo>
                  <a:pt x="364171" y="6565900"/>
                </a:lnTo>
                <a:lnTo>
                  <a:pt x="242780" y="6654800"/>
                </a:lnTo>
                <a:lnTo>
                  <a:pt x="121391" y="6565900"/>
                </a:lnTo>
                <a:lnTo>
                  <a:pt x="0" y="6654800"/>
                </a:lnTo>
                <a:lnTo>
                  <a:pt x="0" y="0"/>
                </a:lnTo>
                <a:lnTo>
                  <a:pt x="11684000" y="0"/>
                </a:lnTo>
                <a:lnTo>
                  <a:pt x="11684000" y="66548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n w="3175">
                <a:solidFill>
                  <a:schemeClr val="tx1">
                    <a:alpha val="10000"/>
                  </a:schemeClr>
                </a:solidFill>
              </a:ln>
              <a:latin typeface="넥슨Lv2고딕 Medium"/>
              <a:ea typeface="넥슨Lv2고딕 Medium"/>
            </a:endParaRPr>
          </a:p>
        </p:txBody>
      </p:sp>
      <p:sp>
        <p:nvSpPr>
          <p:cNvPr id="3" name="가로 글상자 1851"/>
          <p:cNvSpPr txBox="1"/>
          <p:nvPr/>
        </p:nvSpPr>
        <p:spPr>
          <a:xfrm>
            <a:off x="477132" y="953337"/>
            <a:ext cx="415690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/>
              <a:t>여행지 선정보다 중요한</a:t>
            </a:r>
            <a:r>
              <a:rPr lang="en-US" altLang="ko-KR" sz="1300"/>
              <a:t> </a:t>
            </a:r>
            <a:r>
              <a:rPr lang="ko-KR" altLang="en-US" sz="1300"/>
              <a:t>것은 함께할 </a:t>
            </a:r>
            <a:r>
              <a:rPr lang="en-US" altLang="ko-KR" sz="1300" b="1"/>
              <a:t>“</a:t>
            </a:r>
            <a:r>
              <a:rPr lang="ko-KR" altLang="en-US" sz="1300" b="1"/>
              <a:t>동행자 찾기</a:t>
            </a:r>
            <a:r>
              <a:rPr lang="en-US" altLang="ko-KR" sz="1300" b="1"/>
              <a:t>”</a:t>
            </a:r>
            <a:endParaRPr lang="en-US" altLang="ko-KR" sz="1000" b="1"/>
          </a:p>
        </p:txBody>
      </p:sp>
      <p:cxnSp>
        <p:nvCxnSpPr>
          <p:cNvPr id="4" name="직선 연결선 68"/>
          <p:cNvCxnSpPr/>
          <p:nvPr/>
        </p:nvCxnSpPr>
        <p:spPr>
          <a:xfrm>
            <a:off x="457200" y="837898"/>
            <a:ext cx="3935757" cy="0"/>
          </a:xfrm>
          <a:prstGeom prst="line">
            <a:avLst/>
          </a:prstGeom>
          <a:noFill/>
          <a:ln>
            <a:solidFill>
              <a:srgbClr val="745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직선 연결선 68"/>
          <p:cNvCxnSpPr/>
          <p:nvPr/>
        </p:nvCxnSpPr>
        <p:spPr>
          <a:xfrm>
            <a:off x="457200" y="1313088"/>
            <a:ext cx="3935757" cy="0"/>
          </a:xfrm>
          <a:prstGeom prst="line">
            <a:avLst/>
          </a:prstGeom>
          <a:noFill/>
          <a:ln>
            <a:solidFill>
              <a:srgbClr val="745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4" descr="한국인 10명 중 6명은 여행 목적지보다 동행이 더 중요하다고 생각했다.[사진=익스피디아 제공]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6782" y="1414678"/>
            <a:ext cx="2202728" cy="1471513"/>
          </a:xfrm>
          <a:prstGeom prst="rect">
            <a:avLst/>
          </a:prstGeom>
          <a:noFill/>
        </p:spPr>
      </p:pic>
      <p:sp>
        <p:nvSpPr>
          <p:cNvPr id="7" name="가로 글상자 1852"/>
          <p:cNvSpPr txBox="1"/>
          <p:nvPr/>
        </p:nvSpPr>
        <p:spPr>
          <a:xfrm>
            <a:off x="2644178" y="1388688"/>
            <a:ext cx="1926321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마음이 잘 맞는 동행과는 어디에서 무엇을 해도 즐거운 기분이 들지만 잘 맞지 않는 이와 함께할 때면 아무리 멋진 풍경 앞에서도 불편한 기분을 느낄 수 있는 법이다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.</a:t>
            </a:r>
            <a:r>
              <a:rPr lang="ko-KR" altLang="en-US" sz="800" dirty="0">
                <a:latin typeface="BM DoHyeon OTF"/>
                <a:ea typeface="BM DoHyeon OTF"/>
              </a:rPr>
              <a:t/>
            </a:r>
            <a:br>
              <a:rPr lang="ko-KR" altLang="en-US" sz="800" dirty="0">
                <a:latin typeface="BM DoHyeon OTF"/>
                <a:ea typeface="BM DoHyeon OTF"/>
              </a:rPr>
            </a:br>
            <a:endParaRPr lang="en-US" altLang="ko-KR" sz="800" dirty="0" smtClean="0">
              <a:latin typeface="BM DoHyeon OTF"/>
              <a:ea typeface="BM DoHyeon OTF"/>
            </a:endParaRPr>
          </a:p>
          <a:p>
            <a:pPr lvl="0">
              <a:defRPr/>
            </a:pPr>
            <a:r>
              <a:rPr lang="ko-KR" altLang="en-US" sz="800" dirty="0">
                <a:latin typeface="BM DoHyeon OTF"/>
                <a:ea typeface="BM DoHyeon OTF"/>
              </a:rPr>
              <a:t/>
            </a:r>
            <a:br>
              <a:rPr lang="ko-KR" altLang="en-US" sz="800" dirty="0">
                <a:latin typeface="BM DoHyeon OTF"/>
                <a:ea typeface="BM DoHyeon OTF"/>
              </a:rPr>
            </a:br>
            <a:r>
              <a:rPr lang="ko-KR" altLang="en-US" sz="8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한국인 여행객 대부분은 좋은 동행과 함께해 여행이 더 의미 있게 느껴진 적이 있다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(80.7%)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고 답하면서도 성향이 다른 사람과 함께해 여행을 망친 적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(38.3%)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도 많았던 것으로 나타났다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.</a:t>
            </a:r>
            <a:r>
              <a:rPr lang="ko-KR" altLang="en-US" sz="800" dirty="0">
                <a:latin typeface="BM DoHyeon OTF"/>
                <a:ea typeface="BM DoHyeon OTF"/>
              </a:rPr>
              <a:t/>
            </a:r>
            <a:br>
              <a:rPr lang="ko-KR" altLang="en-US" sz="800" dirty="0">
                <a:latin typeface="BM DoHyeon OTF"/>
                <a:ea typeface="BM DoHyeon OTF"/>
              </a:rPr>
            </a:br>
            <a:r>
              <a:rPr lang="ko-KR" altLang="en-US" sz="5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출처 </a:t>
            </a:r>
            <a:r>
              <a:rPr lang="en-US" altLang="ko-KR" sz="5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: </a:t>
            </a:r>
            <a:r>
              <a:rPr lang="ko-KR" altLang="en-US" sz="500" b="0" i="0" dirty="0" err="1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미래경제</a:t>
            </a:r>
            <a:r>
              <a:rPr lang="en-US" altLang="ko-KR" sz="500" b="0" i="0" dirty="0">
                <a:solidFill>
                  <a:srgbClr val="222222"/>
                </a:solidFill>
                <a:effectLst/>
                <a:latin typeface="BM DoHyeon OTF"/>
                <a:ea typeface="BM DoHyeon OTF"/>
              </a:rPr>
              <a:t>(https://www.mirae-biz.com)</a:t>
            </a:r>
            <a:endParaRPr lang="ko-KR" altLang="en-US" sz="500" dirty="0">
              <a:latin typeface="BM DoHyeon OTF"/>
              <a:ea typeface="BM DoHyeon OTF"/>
            </a:endParaRPr>
          </a:p>
        </p:txBody>
      </p:sp>
      <p:sp>
        <p:nvSpPr>
          <p:cNvPr id="14" name="자유형: 도형 19"/>
          <p:cNvSpPr/>
          <p:nvPr/>
        </p:nvSpPr>
        <p:spPr>
          <a:xfrm rot="10800000">
            <a:off x="4643096" y="722714"/>
            <a:ext cx="4152762" cy="2855321"/>
          </a:xfrm>
          <a:custGeom>
            <a:avLst/>
            <a:gdLst>
              <a:gd name="connsiteX0" fmla="*/ 11684000 w 11684000"/>
              <a:gd name="connsiteY0" fmla="*/ 6654800 h 6654800"/>
              <a:gd name="connsiteX1" fmla="*/ 11683992 w 11684000"/>
              <a:gd name="connsiteY1" fmla="*/ 6654800 h 6654800"/>
              <a:gd name="connsiteX2" fmla="*/ 11562602 w 11684000"/>
              <a:gd name="connsiteY2" fmla="*/ 6565900 h 6654800"/>
              <a:gd name="connsiteX3" fmla="*/ 11441211 w 11684000"/>
              <a:gd name="connsiteY3" fmla="*/ 6654800 h 6654800"/>
              <a:gd name="connsiteX4" fmla="*/ 11319821 w 11684000"/>
              <a:gd name="connsiteY4" fmla="*/ 6565900 h 6654800"/>
              <a:gd name="connsiteX5" fmla="*/ 11198431 w 11684000"/>
              <a:gd name="connsiteY5" fmla="*/ 6654800 h 6654800"/>
              <a:gd name="connsiteX6" fmla="*/ 11077041 w 11684000"/>
              <a:gd name="connsiteY6" fmla="*/ 6565900 h 6654800"/>
              <a:gd name="connsiteX7" fmla="*/ 10955650 w 11684000"/>
              <a:gd name="connsiteY7" fmla="*/ 6654800 h 6654800"/>
              <a:gd name="connsiteX8" fmla="*/ 10834261 w 11684000"/>
              <a:gd name="connsiteY8" fmla="*/ 6565900 h 6654800"/>
              <a:gd name="connsiteX9" fmla="*/ 10712870 w 11684000"/>
              <a:gd name="connsiteY9" fmla="*/ 6654800 h 6654800"/>
              <a:gd name="connsiteX10" fmla="*/ 10591480 w 11684000"/>
              <a:gd name="connsiteY10" fmla="*/ 6565900 h 6654800"/>
              <a:gd name="connsiteX11" fmla="*/ 10470090 w 11684000"/>
              <a:gd name="connsiteY11" fmla="*/ 6654800 h 6654800"/>
              <a:gd name="connsiteX12" fmla="*/ 10348700 w 11684000"/>
              <a:gd name="connsiteY12" fmla="*/ 6565900 h 6654800"/>
              <a:gd name="connsiteX13" fmla="*/ 10227309 w 11684000"/>
              <a:gd name="connsiteY13" fmla="*/ 6654800 h 6654800"/>
              <a:gd name="connsiteX14" fmla="*/ 10105919 w 11684000"/>
              <a:gd name="connsiteY14" fmla="*/ 6565900 h 6654800"/>
              <a:gd name="connsiteX15" fmla="*/ 9984529 w 11684000"/>
              <a:gd name="connsiteY15" fmla="*/ 6654800 h 6654800"/>
              <a:gd name="connsiteX16" fmla="*/ 9863138 w 11684000"/>
              <a:gd name="connsiteY16" fmla="*/ 6565900 h 6654800"/>
              <a:gd name="connsiteX17" fmla="*/ 9741747 w 11684000"/>
              <a:gd name="connsiteY17" fmla="*/ 6654800 h 6654800"/>
              <a:gd name="connsiteX18" fmla="*/ 9736252 w 11684000"/>
              <a:gd name="connsiteY18" fmla="*/ 6654800 h 6654800"/>
              <a:gd name="connsiteX19" fmla="*/ 9614862 w 11684000"/>
              <a:gd name="connsiteY19" fmla="*/ 6565900 h 6654800"/>
              <a:gd name="connsiteX20" fmla="*/ 9493472 w 11684000"/>
              <a:gd name="connsiteY20" fmla="*/ 6654800 h 6654800"/>
              <a:gd name="connsiteX21" fmla="*/ 9372081 w 11684000"/>
              <a:gd name="connsiteY21" fmla="*/ 6565900 h 6654800"/>
              <a:gd name="connsiteX22" fmla="*/ 9250688 w 11684000"/>
              <a:gd name="connsiteY22" fmla="*/ 6654800 h 6654800"/>
              <a:gd name="connsiteX23" fmla="*/ 9129298 w 11684000"/>
              <a:gd name="connsiteY23" fmla="*/ 6565900 h 6654800"/>
              <a:gd name="connsiteX24" fmla="*/ 9007909 w 11684000"/>
              <a:gd name="connsiteY24" fmla="*/ 6654800 h 6654800"/>
              <a:gd name="connsiteX25" fmla="*/ 8886520 w 11684000"/>
              <a:gd name="connsiteY25" fmla="*/ 6565900 h 6654800"/>
              <a:gd name="connsiteX26" fmla="*/ 8765130 w 11684000"/>
              <a:gd name="connsiteY26" fmla="*/ 6654800 h 6654800"/>
              <a:gd name="connsiteX27" fmla="*/ 8643741 w 11684000"/>
              <a:gd name="connsiteY27" fmla="*/ 6565900 h 6654800"/>
              <a:gd name="connsiteX28" fmla="*/ 8522350 w 11684000"/>
              <a:gd name="connsiteY28" fmla="*/ 6654800 h 6654800"/>
              <a:gd name="connsiteX29" fmla="*/ 8400959 w 11684000"/>
              <a:gd name="connsiteY29" fmla="*/ 6565900 h 6654800"/>
              <a:gd name="connsiteX30" fmla="*/ 8279567 w 11684000"/>
              <a:gd name="connsiteY30" fmla="*/ 6654800 h 6654800"/>
              <a:gd name="connsiteX31" fmla="*/ 8158178 w 11684000"/>
              <a:gd name="connsiteY31" fmla="*/ 6565900 h 6654800"/>
              <a:gd name="connsiteX32" fmla="*/ 8036788 w 11684000"/>
              <a:gd name="connsiteY32" fmla="*/ 6654800 h 6654800"/>
              <a:gd name="connsiteX33" fmla="*/ 7915399 w 11684000"/>
              <a:gd name="connsiteY33" fmla="*/ 6565900 h 6654800"/>
              <a:gd name="connsiteX34" fmla="*/ 7794008 w 11684000"/>
              <a:gd name="connsiteY34" fmla="*/ 6654800 h 6654800"/>
              <a:gd name="connsiteX35" fmla="*/ 7788514 w 11684000"/>
              <a:gd name="connsiteY35" fmla="*/ 6654800 h 6654800"/>
              <a:gd name="connsiteX36" fmla="*/ 7667128 w 11684000"/>
              <a:gd name="connsiteY36" fmla="*/ 6565900 h 6654800"/>
              <a:gd name="connsiteX37" fmla="*/ 7545736 w 11684000"/>
              <a:gd name="connsiteY37" fmla="*/ 6654800 h 6654800"/>
              <a:gd name="connsiteX38" fmla="*/ 7424347 w 11684000"/>
              <a:gd name="connsiteY38" fmla="*/ 6565900 h 6654800"/>
              <a:gd name="connsiteX39" fmla="*/ 7302955 w 11684000"/>
              <a:gd name="connsiteY39" fmla="*/ 6654800 h 6654800"/>
              <a:gd name="connsiteX40" fmla="*/ 7181567 w 11684000"/>
              <a:gd name="connsiteY40" fmla="*/ 6565900 h 6654800"/>
              <a:gd name="connsiteX41" fmla="*/ 7060176 w 11684000"/>
              <a:gd name="connsiteY41" fmla="*/ 6654800 h 6654800"/>
              <a:gd name="connsiteX42" fmla="*/ 6938786 w 11684000"/>
              <a:gd name="connsiteY42" fmla="*/ 6565900 h 6654800"/>
              <a:gd name="connsiteX43" fmla="*/ 6817396 w 11684000"/>
              <a:gd name="connsiteY43" fmla="*/ 6654800 h 6654800"/>
              <a:gd name="connsiteX44" fmla="*/ 6696005 w 11684000"/>
              <a:gd name="connsiteY44" fmla="*/ 6565900 h 6654800"/>
              <a:gd name="connsiteX45" fmla="*/ 6574614 w 11684000"/>
              <a:gd name="connsiteY45" fmla="*/ 6654800 h 6654800"/>
              <a:gd name="connsiteX46" fmla="*/ 6453224 w 11684000"/>
              <a:gd name="connsiteY46" fmla="*/ 6565900 h 6654800"/>
              <a:gd name="connsiteX47" fmla="*/ 6331833 w 11684000"/>
              <a:gd name="connsiteY47" fmla="*/ 6654800 h 6654800"/>
              <a:gd name="connsiteX48" fmla="*/ 6210443 w 11684000"/>
              <a:gd name="connsiteY48" fmla="*/ 6565900 h 6654800"/>
              <a:gd name="connsiteX49" fmla="*/ 6089054 w 11684000"/>
              <a:gd name="connsiteY49" fmla="*/ 6654800 h 6654800"/>
              <a:gd name="connsiteX50" fmla="*/ 5967664 w 11684000"/>
              <a:gd name="connsiteY50" fmla="*/ 6565900 h 6654800"/>
              <a:gd name="connsiteX51" fmla="*/ 5846273 w 11684000"/>
              <a:gd name="connsiteY51" fmla="*/ 6654800 h 6654800"/>
              <a:gd name="connsiteX52" fmla="*/ 5837727 w 11684000"/>
              <a:gd name="connsiteY52" fmla="*/ 6654800 h 6654800"/>
              <a:gd name="connsiteX53" fmla="*/ 5716337 w 11684000"/>
              <a:gd name="connsiteY53" fmla="*/ 6565900 h 6654800"/>
              <a:gd name="connsiteX54" fmla="*/ 5594946 w 11684000"/>
              <a:gd name="connsiteY54" fmla="*/ 6654800 h 6654800"/>
              <a:gd name="connsiteX55" fmla="*/ 5473556 w 11684000"/>
              <a:gd name="connsiteY55" fmla="*/ 6565900 h 6654800"/>
              <a:gd name="connsiteX56" fmla="*/ 5352165 w 11684000"/>
              <a:gd name="connsiteY56" fmla="*/ 6654800 h 6654800"/>
              <a:gd name="connsiteX57" fmla="*/ 5230775 w 11684000"/>
              <a:gd name="connsiteY57" fmla="*/ 6565900 h 6654800"/>
              <a:gd name="connsiteX58" fmla="*/ 5109385 w 11684000"/>
              <a:gd name="connsiteY58" fmla="*/ 6654800 h 6654800"/>
              <a:gd name="connsiteX59" fmla="*/ 4987995 w 11684000"/>
              <a:gd name="connsiteY59" fmla="*/ 6565900 h 6654800"/>
              <a:gd name="connsiteX60" fmla="*/ 4866604 w 11684000"/>
              <a:gd name="connsiteY60" fmla="*/ 6654800 h 6654800"/>
              <a:gd name="connsiteX61" fmla="*/ 4745214 w 11684000"/>
              <a:gd name="connsiteY61" fmla="*/ 6565900 h 6654800"/>
              <a:gd name="connsiteX62" fmla="*/ 4623823 w 11684000"/>
              <a:gd name="connsiteY62" fmla="*/ 6654800 h 6654800"/>
              <a:gd name="connsiteX63" fmla="*/ 4502433 w 11684000"/>
              <a:gd name="connsiteY63" fmla="*/ 6565900 h 6654800"/>
              <a:gd name="connsiteX64" fmla="*/ 4381042 w 11684000"/>
              <a:gd name="connsiteY64" fmla="*/ 6654800 h 6654800"/>
              <a:gd name="connsiteX65" fmla="*/ 4259652 w 11684000"/>
              <a:gd name="connsiteY65" fmla="*/ 6565900 h 6654800"/>
              <a:gd name="connsiteX66" fmla="*/ 4138262 w 11684000"/>
              <a:gd name="connsiteY66" fmla="*/ 6654800 h 6654800"/>
              <a:gd name="connsiteX67" fmla="*/ 4016872 w 11684000"/>
              <a:gd name="connsiteY67" fmla="*/ 6565900 h 6654800"/>
              <a:gd name="connsiteX68" fmla="*/ 3895481 w 11684000"/>
              <a:gd name="connsiteY68" fmla="*/ 6654800 h 6654800"/>
              <a:gd name="connsiteX69" fmla="*/ 3889986 w 11684000"/>
              <a:gd name="connsiteY69" fmla="*/ 6654800 h 6654800"/>
              <a:gd name="connsiteX70" fmla="*/ 3768596 w 11684000"/>
              <a:gd name="connsiteY70" fmla="*/ 6565900 h 6654800"/>
              <a:gd name="connsiteX71" fmla="*/ 3647205 w 11684000"/>
              <a:gd name="connsiteY71" fmla="*/ 6654800 h 6654800"/>
              <a:gd name="connsiteX72" fmla="*/ 3525815 w 11684000"/>
              <a:gd name="connsiteY72" fmla="*/ 6565900 h 6654800"/>
              <a:gd name="connsiteX73" fmla="*/ 3404424 w 11684000"/>
              <a:gd name="connsiteY73" fmla="*/ 6654800 h 6654800"/>
              <a:gd name="connsiteX74" fmla="*/ 3283034 w 11684000"/>
              <a:gd name="connsiteY74" fmla="*/ 6565900 h 6654800"/>
              <a:gd name="connsiteX75" fmla="*/ 3161644 w 11684000"/>
              <a:gd name="connsiteY75" fmla="*/ 6654800 h 6654800"/>
              <a:gd name="connsiteX76" fmla="*/ 3040254 w 11684000"/>
              <a:gd name="connsiteY76" fmla="*/ 6565900 h 6654800"/>
              <a:gd name="connsiteX77" fmla="*/ 2918863 w 11684000"/>
              <a:gd name="connsiteY77" fmla="*/ 6654800 h 6654800"/>
              <a:gd name="connsiteX78" fmla="*/ 2797473 w 11684000"/>
              <a:gd name="connsiteY78" fmla="*/ 6565900 h 6654800"/>
              <a:gd name="connsiteX79" fmla="*/ 2676082 w 11684000"/>
              <a:gd name="connsiteY79" fmla="*/ 6654800 h 6654800"/>
              <a:gd name="connsiteX80" fmla="*/ 2554692 w 11684000"/>
              <a:gd name="connsiteY80" fmla="*/ 6565900 h 6654800"/>
              <a:gd name="connsiteX81" fmla="*/ 2433301 w 11684000"/>
              <a:gd name="connsiteY81" fmla="*/ 6654800 h 6654800"/>
              <a:gd name="connsiteX82" fmla="*/ 2311911 w 11684000"/>
              <a:gd name="connsiteY82" fmla="*/ 6565900 h 6654800"/>
              <a:gd name="connsiteX83" fmla="*/ 2190521 w 11684000"/>
              <a:gd name="connsiteY83" fmla="*/ 6654800 h 6654800"/>
              <a:gd name="connsiteX84" fmla="*/ 2069131 w 11684000"/>
              <a:gd name="connsiteY84" fmla="*/ 6565900 h 6654800"/>
              <a:gd name="connsiteX85" fmla="*/ 1947740 w 11684000"/>
              <a:gd name="connsiteY85" fmla="*/ 6654800 h 6654800"/>
              <a:gd name="connsiteX86" fmla="*/ 1942246 w 11684000"/>
              <a:gd name="connsiteY86" fmla="*/ 6654800 h 6654800"/>
              <a:gd name="connsiteX87" fmla="*/ 1820856 w 11684000"/>
              <a:gd name="connsiteY87" fmla="*/ 6565900 h 6654800"/>
              <a:gd name="connsiteX88" fmla="*/ 1699465 w 11684000"/>
              <a:gd name="connsiteY88" fmla="*/ 6654800 h 6654800"/>
              <a:gd name="connsiteX89" fmla="*/ 1578075 w 11684000"/>
              <a:gd name="connsiteY89" fmla="*/ 6565900 h 6654800"/>
              <a:gd name="connsiteX90" fmla="*/ 1456684 w 11684000"/>
              <a:gd name="connsiteY90" fmla="*/ 6654800 h 6654800"/>
              <a:gd name="connsiteX91" fmla="*/ 1335294 w 11684000"/>
              <a:gd name="connsiteY91" fmla="*/ 6565900 h 6654800"/>
              <a:gd name="connsiteX92" fmla="*/ 1213903 w 11684000"/>
              <a:gd name="connsiteY92" fmla="*/ 6654800 h 6654800"/>
              <a:gd name="connsiteX93" fmla="*/ 1092514 w 11684000"/>
              <a:gd name="connsiteY93" fmla="*/ 6565900 h 6654800"/>
              <a:gd name="connsiteX94" fmla="*/ 971123 w 11684000"/>
              <a:gd name="connsiteY94" fmla="*/ 6654800 h 6654800"/>
              <a:gd name="connsiteX95" fmla="*/ 849733 w 11684000"/>
              <a:gd name="connsiteY95" fmla="*/ 6565900 h 6654800"/>
              <a:gd name="connsiteX96" fmla="*/ 728342 w 11684000"/>
              <a:gd name="connsiteY96" fmla="*/ 6654800 h 6654800"/>
              <a:gd name="connsiteX97" fmla="*/ 606952 w 11684000"/>
              <a:gd name="connsiteY97" fmla="*/ 6565900 h 6654800"/>
              <a:gd name="connsiteX98" fmla="*/ 485561 w 11684000"/>
              <a:gd name="connsiteY98" fmla="*/ 6654800 h 6654800"/>
              <a:gd name="connsiteX99" fmla="*/ 364171 w 11684000"/>
              <a:gd name="connsiteY99" fmla="*/ 6565900 h 6654800"/>
              <a:gd name="connsiteX100" fmla="*/ 242780 w 11684000"/>
              <a:gd name="connsiteY100" fmla="*/ 6654800 h 6654800"/>
              <a:gd name="connsiteX101" fmla="*/ 121391 w 11684000"/>
              <a:gd name="connsiteY101" fmla="*/ 6565900 h 6654800"/>
              <a:gd name="connsiteX102" fmla="*/ 0 w 11684000"/>
              <a:gd name="connsiteY102" fmla="*/ 6654800 h 6654800"/>
              <a:gd name="connsiteX103" fmla="*/ 0 w 11684000"/>
              <a:gd name="connsiteY103" fmla="*/ 0 h 6654800"/>
              <a:gd name="connsiteX104" fmla="*/ 11684000 w 11684000"/>
              <a:gd name="connsiteY104" fmla="*/ 0 h 6654800"/>
              <a:gd name="connsiteX105" fmla="*/ 11684000 w 11684000"/>
              <a:gd name="connsiteY105" fmla="*/ 6654800 h 66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1684000" h="6654800">
                <a:moveTo>
                  <a:pt x="11684000" y="6654800"/>
                </a:moveTo>
                <a:lnTo>
                  <a:pt x="11683992" y="6654800"/>
                </a:lnTo>
                <a:lnTo>
                  <a:pt x="11562602" y="6565900"/>
                </a:lnTo>
                <a:lnTo>
                  <a:pt x="11441211" y="6654800"/>
                </a:lnTo>
                <a:lnTo>
                  <a:pt x="11319821" y="6565900"/>
                </a:lnTo>
                <a:lnTo>
                  <a:pt x="11198431" y="6654800"/>
                </a:lnTo>
                <a:lnTo>
                  <a:pt x="11077041" y="6565900"/>
                </a:lnTo>
                <a:lnTo>
                  <a:pt x="10955650" y="6654800"/>
                </a:lnTo>
                <a:lnTo>
                  <a:pt x="10834261" y="6565900"/>
                </a:lnTo>
                <a:lnTo>
                  <a:pt x="10712870" y="6654800"/>
                </a:lnTo>
                <a:lnTo>
                  <a:pt x="10591480" y="6565900"/>
                </a:lnTo>
                <a:lnTo>
                  <a:pt x="10470090" y="6654800"/>
                </a:lnTo>
                <a:lnTo>
                  <a:pt x="10348700" y="6565900"/>
                </a:lnTo>
                <a:lnTo>
                  <a:pt x="10227309" y="6654800"/>
                </a:lnTo>
                <a:lnTo>
                  <a:pt x="10105919" y="6565900"/>
                </a:lnTo>
                <a:lnTo>
                  <a:pt x="9984529" y="6654800"/>
                </a:lnTo>
                <a:lnTo>
                  <a:pt x="9863138" y="6565900"/>
                </a:lnTo>
                <a:lnTo>
                  <a:pt x="9741747" y="6654800"/>
                </a:lnTo>
                <a:lnTo>
                  <a:pt x="9736252" y="6654800"/>
                </a:lnTo>
                <a:lnTo>
                  <a:pt x="9614862" y="6565900"/>
                </a:lnTo>
                <a:lnTo>
                  <a:pt x="9493472" y="6654800"/>
                </a:lnTo>
                <a:lnTo>
                  <a:pt x="9372081" y="6565900"/>
                </a:lnTo>
                <a:lnTo>
                  <a:pt x="9250688" y="6654800"/>
                </a:lnTo>
                <a:lnTo>
                  <a:pt x="9129298" y="6565900"/>
                </a:lnTo>
                <a:lnTo>
                  <a:pt x="9007909" y="6654800"/>
                </a:lnTo>
                <a:lnTo>
                  <a:pt x="8886520" y="6565900"/>
                </a:lnTo>
                <a:lnTo>
                  <a:pt x="8765130" y="6654800"/>
                </a:lnTo>
                <a:lnTo>
                  <a:pt x="8643741" y="6565900"/>
                </a:lnTo>
                <a:lnTo>
                  <a:pt x="8522350" y="6654800"/>
                </a:lnTo>
                <a:lnTo>
                  <a:pt x="8400959" y="6565900"/>
                </a:lnTo>
                <a:lnTo>
                  <a:pt x="8279567" y="6654800"/>
                </a:lnTo>
                <a:lnTo>
                  <a:pt x="8158178" y="6565900"/>
                </a:lnTo>
                <a:lnTo>
                  <a:pt x="8036788" y="6654800"/>
                </a:lnTo>
                <a:lnTo>
                  <a:pt x="7915399" y="6565900"/>
                </a:lnTo>
                <a:lnTo>
                  <a:pt x="7794008" y="6654800"/>
                </a:lnTo>
                <a:lnTo>
                  <a:pt x="7788514" y="6654800"/>
                </a:lnTo>
                <a:lnTo>
                  <a:pt x="7667128" y="6565900"/>
                </a:lnTo>
                <a:lnTo>
                  <a:pt x="7545736" y="6654800"/>
                </a:lnTo>
                <a:lnTo>
                  <a:pt x="7424347" y="6565900"/>
                </a:lnTo>
                <a:lnTo>
                  <a:pt x="7302955" y="6654800"/>
                </a:lnTo>
                <a:lnTo>
                  <a:pt x="7181567" y="6565900"/>
                </a:lnTo>
                <a:lnTo>
                  <a:pt x="7060176" y="6654800"/>
                </a:lnTo>
                <a:lnTo>
                  <a:pt x="6938786" y="6565900"/>
                </a:lnTo>
                <a:lnTo>
                  <a:pt x="6817396" y="6654800"/>
                </a:lnTo>
                <a:lnTo>
                  <a:pt x="6696005" y="6565900"/>
                </a:lnTo>
                <a:lnTo>
                  <a:pt x="6574614" y="6654800"/>
                </a:lnTo>
                <a:lnTo>
                  <a:pt x="6453224" y="6565900"/>
                </a:lnTo>
                <a:lnTo>
                  <a:pt x="6331833" y="6654800"/>
                </a:lnTo>
                <a:lnTo>
                  <a:pt x="6210443" y="6565900"/>
                </a:lnTo>
                <a:lnTo>
                  <a:pt x="6089054" y="6654800"/>
                </a:lnTo>
                <a:lnTo>
                  <a:pt x="5967664" y="6565900"/>
                </a:lnTo>
                <a:lnTo>
                  <a:pt x="5846273" y="6654800"/>
                </a:lnTo>
                <a:lnTo>
                  <a:pt x="5837727" y="6654800"/>
                </a:lnTo>
                <a:lnTo>
                  <a:pt x="5716337" y="6565900"/>
                </a:lnTo>
                <a:lnTo>
                  <a:pt x="5594946" y="6654800"/>
                </a:lnTo>
                <a:lnTo>
                  <a:pt x="5473556" y="6565900"/>
                </a:lnTo>
                <a:lnTo>
                  <a:pt x="5352165" y="6654800"/>
                </a:lnTo>
                <a:lnTo>
                  <a:pt x="5230775" y="6565900"/>
                </a:lnTo>
                <a:lnTo>
                  <a:pt x="5109385" y="6654800"/>
                </a:lnTo>
                <a:lnTo>
                  <a:pt x="4987995" y="6565900"/>
                </a:lnTo>
                <a:lnTo>
                  <a:pt x="4866604" y="6654800"/>
                </a:lnTo>
                <a:lnTo>
                  <a:pt x="4745214" y="6565900"/>
                </a:lnTo>
                <a:lnTo>
                  <a:pt x="4623823" y="6654800"/>
                </a:lnTo>
                <a:lnTo>
                  <a:pt x="4502433" y="6565900"/>
                </a:lnTo>
                <a:lnTo>
                  <a:pt x="4381042" y="6654800"/>
                </a:lnTo>
                <a:lnTo>
                  <a:pt x="4259652" y="6565900"/>
                </a:lnTo>
                <a:lnTo>
                  <a:pt x="4138262" y="6654800"/>
                </a:lnTo>
                <a:lnTo>
                  <a:pt x="4016872" y="6565900"/>
                </a:lnTo>
                <a:lnTo>
                  <a:pt x="3895481" y="6654800"/>
                </a:lnTo>
                <a:lnTo>
                  <a:pt x="3889986" y="6654800"/>
                </a:lnTo>
                <a:lnTo>
                  <a:pt x="3768596" y="6565900"/>
                </a:lnTo>
                <a:lnTo>
                  <a:pt x="3647205" y="6654800"/>
                </a:lnTo>
                <a:lnTo>
                  <a:pt x="3525815" y="6565900"/>
                </a:lnTo>
                <a:lnTo>
                  <a:pt x="3404424" y="6654800"/>
                </a:lnTo>
                <a:lnTo>
                  <a:pt x="3283034" y="6565900"/>
                </a:lnTo>
                <a:lnTo>
                  <a:pt x="3161644" y="6654800"/>
                </a:lnTo>
                <a:lnTo>
                  <a:pt x="3040254" y="6565900"/>
                </a:lnTo>
                <a:lnTo>
                  <a:pt x="2918863" y="6654800"/>
                </a:lnTo>
                <a:lnTo>
                  <a:pt x="2797473" y="6565900"/>
                </a:lnTo>
                <a:lnTo>
                  <a:pt x="2676082" y="6654800"/>
                </a:lnTo>
                <a:lnTo>
                  <a:pt x="2554692" y="6565900"/>
                </a:lnTo>
                <a:lnTo>
                  <a:pt x="2433301" y="6654800"/>
                </a:lnTo>
                <a:lnTo>
                  <a:pt x="2311911" y="6565900"/>
                </a:lnTo>
                <a:lnTo>
                  <a:pt x="2190521" y="6654800"/>
                </a:lnTo>
                <a:lnTo>
                  <a:pt x="2069131" y="6565900"/>
                </a:lnTo>
                <a:lnTo>
                  <a:pt x="1947740" y="6654800"/>
                </a:lnTo>
                <a:lnTo>
                  <a:pt x="1942246" y="6654800"/>
                </a:lnTo>
                <a:lnTo>
                  <a:pt x="1820856" y="6565900"/>
                </a:lnTo>
                <a:lnTo>
                  <a:pt x="1699465" y="6654800"/>
                </a:lnTo>
                <a:lnTo>
                  <a:pt x="1578075" y="6565900"/>
                </a:lnTo>
                <a:lnTo>
                  <a:pt x="1456684" y="6654800"/>
                </a:lnTo>
                <a:lnTo>
                  <a:pt x="1335294" y="6565900"/>
                </a:lnTo>
                <a:lnTo>
                  <a:pt x="1213903" y="6654800"/>
                </a:lnTo>
                <a:lnTo>
                  <a:pt x="1092514" y="6565900"/>
                </a:lnTo>
                <a:lnTo>
                  <a:pt x="971123" y="6654800"/>
                </a:lnTo>
                <a:lnTo>
                  <a:pt x="849733" y="6565900"/>
                </a:lnTo>
                <a:lnTo>
                  <a:pt x="728342" y="6654800"/>
                </a:lnTo>
                <a:lnTo>
                  <a:pt x="606952" y="6565900"/>
                </a:lnTo>
                <a:lnTo>
                  <a:pt x="485561" y="6654800"/>
                </a:lnTo>
                <a:lnTo>
                  <a:pt x="364171" y="6565900"/>
                </a:lnTo>
                <a:lnTo>
                  <a:pt x="242780" y="6654800"/>
                </a:lnTo>
                <a:lnTo>
                  <a:pt x="121391" y="6565900"/>
                </a:lnTo>
                <a:lnTo>
                  <a:pt x="0" y="6654800"/>
                </a:lnTo>
                <a:lnTo>
                  <a:pt x="0" y="0"/>
                </a:lnTo>
                <a:lnTo>
                  <a:pt x="11684000" y="0"/>
                </a:lnTo>
                <a:lnTo>
                  <a:pt x="11684000" y="66548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n w="3175">
                <a:solidFill>
                  <a:schemeClr val="tx1">
                    <a:alpha val="10000"/>
                  </a:schemeClr>
                </a:solidFill>
              </a:ln>
              <a:latin typeface="넥슨Lv2고딕 Medium"/>
              <a:ea typeface="넥슨Lv2고딕 Medium"/>
            </a:endParaRPr>
          </a:p>
        </p:txBody>
      </p:sp>
      <p:sp>
        <p:nvSpPr>
          <p:cNvPr id="15" name="가로 글상자 1851"/>
          <p:cNvSpPr txBox="1"/>
          <p:nvPr/>
        </p:nvSpPr>
        <p:spPr>
          <a:xfrm>
            <a:off x="4753505" y="953337"/>
            <a:ext cx="415690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/>
              <a:t>나홀로 여행객들 </a:t>
            </a:r>
            <a:r>
              <a:rPr lang="en-US" altLang="ko-KR" sz="1300" b="1"/>
              <a:t>동행 구하기 열풍</a:t>
            </a:r>
            <a:endParaRPr lang="en-US" altLang="ko-KR" sz="1000" b="1"/>
          </a:p>
        </p:txBody>
      </p:sp>
      <p:cxnSp>
        <p:nvCxnSpPr>
          <p:cNvPr id="16" name="직선 연결선 68"/>
          <p:cNvCxnSpPr/>
          <p:nvPr/>
        </p:nvCxnSpPr>
        <p:spPr>
          <a:xfrm>
            <a:off x="4733573" y="837898"/>
            <a:ext cx="3935757" cy="0"/>
          </a:xfrm>
          <a:prstGeom prst="line">
            <a:avLst/>
          </a:prstGeom>
          <a:noFill/>
          <a:ln>
            <a:solidFill>
              <a:srgbClr val="745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68"/>
          <p:cNvCxnSpPr/>
          <p:nvPr/>
        </p:nvCxnSpPr>
        <p:spPr>
          <a:xfrm>
            <a:off x="4733573" y="1317806"/>
            <a:ext cx="3935757" cy="0"/>
          </a:xfrm>
          <a:prstGeom prst="line">
            <a:avLst/>
          </a:prstGeom>
          <a:noFill/>
          <a:ln>
            <a:solidFill>
              <a:srgbClr val="745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가로 글상자 1852"/>
          <p:cNvSpPr txBox="1"/>
          <p:nvPr/>
        </p:nvSpPr>
        <p:spPr>
          <a:xfrm>
            <a:off x="6659615" y="1401792"/>
            <a:ext cx="202835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2017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년 한 해 동안 운영자가 올린 동행 모집 글에는 월평균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1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천개 이상의 댓글이 달렸는데요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. 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운영자가 아닌 회원들이 개별적으로 올린 동행 모집 글은 하루에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500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개씩 쏟아졌습니다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. </a:t>
            </a:r>
          </a:p>
          <a:p>
            <a:pPr lvl="0" algn="l">
              <a:defRPr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작년 여름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, 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인터넷으로 동행을 구한 대학생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B(23) 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씨는 뮌헨에서 동행 다섯 명과 저녁 식사를 하고 바르셀로나에서 동행 세 명과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근교여행을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 다녀왔는데요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.</a:t>
            </a:r>
          </a:p>
          <a:p>
            <a:pPr lvl="0" algn="l">
              <a:defRPr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그는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"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동행들과 여행 정보를 공유할 수 있어서 좋았다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"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며 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"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새로운 곳에서 다양한 사람들을 만나는 재미도 </a:t>
            </a:r>
            <a:r>
              <a:rPr lang="ko-KR" altLang="en-US" sz="700" b="0" i="0" dirty="0" err="1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쏠쏠해서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 자유 여행을 할 때마다 동행을 구할 것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"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이라고 말했습니다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.</a:t>
            </a:r>
          </a:p>
          <a:p>
            <a:pPr lvl="0" algn="l">
              <a:defRPr/>
            </a:pP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하지만 온라인을 통한 단기적인 만남이기 때문에 발생하는 문제도 있죠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. 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연락 두절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, </a:t>
            </a:r>
            <a:r>
              <a:rPr lang="ko-KR" altLang="en-US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성추행 등을 겪은 여행자도 적지 않았습니다</a:t>
            </a:r>
            <a:r>
              <a:rPr lang="en-US" altLang="ko-KR" sz="700" b="0" i="0" dirty="0">
                <a:solidFill>
                  <a:srgbClr val="000000"/>
                </a:solidFill>
                <a:effectLst/>
                <a:latin typeface="BM DoHyeon OTF"/>
                <a:ea typeface="BM DoHyeon OTF"/>
              </a:rPr>
              <a:t>.</a:t>
            </a:r>
          </a:p>
          <a:p>
            <a:pPr lvl="0">
              <a:defRPr/>
            </a:pPr>
            <a:r>
              <a:rPr lang="ko-KR" altLang="en-US" sz="600" dirty="0">
                <a:latin typeface="BM DoHyeon OTF"/>
                <a:ea typeface="BM DoHyeon OTF"/>
              </a:rPr>
              <a:t>출처 </a:t>
            </a:r>
            <a:r>
              <a:rPr lang="en-US" altLang="ko-KR" sz="600" dirty="0">
                <a:latin typeface="BM DoHyeon OTF"/>
                <a:ea typeface="BM DoHyeon OTF"/>
              </a:rPr>
              <a:t>:</a:t>
            </a:r>
            <a:r>
              <a:rPr lang="ko-KR" altLang="en-US" sz="600" dirty="0">
                <a:latin typeface="BM DoHyeon OTF"/>
                <a:ea typeface="BM DoHyeon OTF"/>
              </a:rPr>
              <a:t> </a:t>
            </a:r>
            <a:r>
              <a:rPr lang="ko-KR" altLang="en-US" sz="600" b="1" dirty="0"/>
              <a:t>연합뉴스</a:t>
            </a:r>
            <a:r>
              <a:rPr lang="en-US" altLang="ko-KR" sz="600" b="1" dirty="0"/>
              <a:t>(https://www.yna.co.kr/view/AKR20180115150700797)</a:t>
            </a:r>
          </a:p>
          <a:p>
            <a:pPr lvl="0" algn="l">
              <a:defRPr/>
            </a:pPr>
            <a:endParaRPr lang="en-US" altLang="ko-KR" sz="700" b="0" i="0" dirty="0">
              <a:solidFill>
                <a:srgbClr val="000000"/>
              </a:solidFill>
              <a:effectLst/>
              <a:latin typeface="BM DoHyeon OTF"/>
              <a:ea typeface="BM DoHyeon OTF"/>
            </a:endParaRPr>
          </a:p>
        </p:txBody>
      </p:sp>
      <p:pic>
        <p:nvPicPr>
          <p:cNvPr id="19" name="Picture 6" descr="[카드뉴스] 나홀로 여행객들 동행 구하기 열풍 - 1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33573" y="1413700"/>
            <a:ext cx="1960874" cy="1960874"/>
          </a:xfrm>
          <a:prstGeom prst="rect">
            <a:avLst/>
          </a:prstGeom>
          <a:noFill/>
        </p:spPr>
      </p:pic>
      <p:sp>
        <p:nvSpPr>
          <p:cNvPr id="41" name="자유형 40"/>
          <p:cNvSpPr/>
          <p:nvPr/>
        </p:nvSpPr>
        <p:spPr>
          <a:xfrm>
            <a:off x="-257556" y="-164403"/>
            <a:ext cx="9801303" cy="5598941"/>
          </a:xfrm>
          <a:custGeom>
            <a:avLst/>
            <a:gdLst>
              <a:gd name="connsiteX0" fmla="*/ 6886555 w 9801303"/>
              <a:gd name="connsiteY0" fmla="*/ 2565638 h 5598941"/>
              <a:gd name="connsiteX1" fmla="*/ 6886555 w 9801303"/>
              <a:gd name="connsiteY1" fmla="*/ 3359656 h 5598941"/>
              <a:gd name="connsiteX2" fmla="*/ 8836408 w 9801303"/>
              <a:gd name="connsiteY2" fmla="*/ 3359656 h 5598941"/>
              <a:gd name="connsiteX3" fmla="*/ 8836408 w 9801303"/>
              <a:gd name="connsiteY3" fmla="*/ 2565638 h 5598941"/>
              <a:gd name="connsiteX4" fmla="*/ 2847129 w 9801303"/>
              <a:gd name="connsiteY4" fmla="*/ 2407664 h 5598941"/>
              <a:gd name="connsiteX5" fmla="*/ 2847129 w 9801303"/>
              <a:gd name="connsiteY5" fmla="*/ 3073462 h 5598941"/>
              <a:gd name="connsiteX6" fmla="*/ 4706786 w 9801303"/>
              <a:gd name="connsiteY6" fmla="*/ 3073462 h 5598941"/>
              <a:gd name="connsiteX7" fmla="*/ 4706786 w 9801303"/>
              <a:gd name="connsiteY7" fmla="*/ 2407664 h 5598941"/>
              <a:gd name="connsiteX8" fmla="*/ 0 w 9801303"/>
              <a:gd name="connsiteY8" fmla="*/ 0 h 5598941"/>
              <a:gd name="connsiteX9" fmla="*/ 9801303 w 9801303"/>
              <a:gd name="connsiteY9" fmla="*/ 0 h 5598941"/>
              <a:gd name="connsiteX10" fmla="*/ 9801303 w 9801303"/>
              <a:gd name="connsiteY10" fmla="*/ 5598941 h 5598941"/>
              <a:gd name="connsiteX11" fmla="*/ 0 w 9801303"/>
              <a:gd name="connsiteY11" fmla="*/ 5598941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01303" h="5598941">
                <a:moveTo>
                  <a:pt x="6886555" y="2565638"/>
                </a:moveTo>
                <a:lnTo>
                  <a:pt x="6886555" y="3359656"/>
                </a:lnTo>
                <a:lnTo>
                  <a:pt x="8836408" y="3359656"/>
                </a:lnTo>
                <a:lnTo>
                  <a:pt x="8836408" y="2565638"/>
                </a:lnTo>
                <a:close/>
                <a:moveTo>
                  <a:pt x="2847129" y="2407664"/>
                </a:moveTo>
                <a:lnTo>
                  <a:pt x="2847129" y="3073462"/>
                </a:lnTo>
                <a:lnTo>
                  <a:pt x="4706786" y="3073462"/>
                </a:lnTo>
                <a:lnTo>
                  <a:pt x="4706786" y="2407664"/>
                </a:lnTo>
                <a:close/>
                <a:moveTo>
                  <a:pt x="0" y="0"/>
                </a:moveTo>
                <a:lnTo>
                  <a:pt x="9801303" y="0"/>
                </a:lnTo>
                <a:lnTo>
                  <a:pt x="9801303" y="5598941"/>
                </a:lnTo>
                <a:lnTo>
                  <a:pt x="0" y="5598941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kumimoji="1" lang="ko-KR" altLang="en-US"/>
          </a:p>
        </p:txBody>
      </p:sp>
      <p:pic>
        <p:nvPicPr>
          <p:cNvPr id="20" name="Picture 2" descr="신문, 소식, 읽기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975014" y="3870797"/>
            <a:ext cx="1562955" cy="1429693"/>
          </a:xfrm>
          <a:prstGeom prst="rect">
            <a:avLst/>
          </a:prstGeom>
          <a:noFill/>
        </p:spPr>
      </p:pic>
      <p:sp>
        <p:nvSpPr>
          <p:cNvPr id="42" name="직사각형 41"/>
          <p:cNvSpPr/>
          <p:nvPr/>
        </p:nvSpPr>
        <p:spPr>
          <a:xfrm>
            <a:off x="-1952076" y="-984850"/>
            <a:ext cx="11955780" cy="743712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68008" y="1348565"/>
            <a:ext cx="3880229" cy="2074074"/>
          </a:xfrm>
          <a:prstGeom prst="rect">
            <a:avLst/>
          </a:prstGeom>
          <a:solidFill>
            <a:srgbClr val="FCF1D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dirty="0">
                <a:solidFill>
                  <a:srgbClr val="222222"/>
                </a:solidFill>
                <a:latin typeface="BM DoHyeon OTF"/>
                <a:ea typeface="BM DoHyeon OTF"/>
              </a:rPr>
              <a:t>한국인 여행객 대부분은 좋은 동행과 함께해 여행이 더 의미 있게 느껴진 적이 있다</a:t>
            </a:r>
            <a:r>
              <a:rPr lang="en-US" altLang="ko-KR" dirty="0">
                <a:solidFill>
                  <a:srgbClr val="222222"/>
                </a:solidFill>
                <a:latin typeface="BM DoHyeon OTF"/>
                <a:ea typeface="BM DoHyeon OTF"/>
              </a:rPr>
              <a:t>(80.7%)</a:t>
            </a:r>
            <a:r>
              <a:rPr lang="ko-KR" altLang="en-US" dirty="0">
                <a:solidFill>
                  <a:srgbClr val="222222"/>
                </a:solidFill>
                <a:latin typeface="BM DoHyeon OTF"/>
                <a:ea typeface="BM DoHyeon OTF"/>
              </a:rPr>
              <a:t>고 답하면서도 성향이 다른 사람과 함께해 여행을 망친 적</a:t>
            </a:r>
            <a:r>
              <a:rPr lang="en-US" altLang="ko-KR" dirty="0">
                <a:solidFill>
                  <a:srgbClr val="222222"/>
                </a:solidFill>
                <a:latin typeface="BM DoHyeon OTF"/>
                <a:ea typeface="BM DoHyeon OTF"/>
              </a:rPr>
              <a:t>(38.3%)</a:t>
            </a:r>
            <a:r>
              <a:rPr lang="ko-KR" altLang="en-US" dirty="0">
                <a:solidFill>
                  <a:srgbClr val="222222"/>
                </a:solidFill>
                <a:latin typeface="BM DoHyeon OTF"/>
                <a:ea typeface="BM DoHyeon OTF"/>
              </a:rPr>
              <a:t>도 많았던 것으로 나타났다</a:t>
            </a:r>
            <a:r>
              <a:rPr lang="en-US" altLang="ko-KR" dirty="0">
                <a:solidFill>
                  <a:srgbClr val="222222"/>
                </a:solidFill>
                <a:latin typeface="BM DoHyeon OTF"/>
                <a:ea typeface="BM DoHyeon OTF"/>
              </a:rPr>
              <a:t>.</a:t>
            </a:r>
            <a:r>
              <a:rPr lang="ko-KR" altLang="en-US" sz="900" dirty="0">
                <a:latin typeface="BM DoHyeon OTF"/>
                <a:ea typeface="BM DoHyeon OTF"/>
              </a:rPr>
              <a:t/>
            </a:r>
            <a:br>
              <a:rPr lang="ko-KR" altLang="en-US" sz="900" dirty="0">
                <a:latin typeface="BM DoHyeon OTF"/>
                <a:ea typeface="BM DoHyeon OTF"/>
              </a:rPr>
            </a:br>
            <a:r>
              <a:rPr lang="ko-KR" altLang="en-US" sz="600" dirty="0">
                <a:solidFill>
                  <a:srgbClr val="222222"/>
                </a:solidFill>
                <a:latin typeface="BM DoHyeon OTF"/>
                <a:ea typeface="BM DoHyeon OTF"/>
              </a:rPr>
              <a:t>출처 </a:t>
            </a:r>
            <a:r>
              <a:rPr lang="en-US" altLang="ko-KR" sz="600" dirty="0">
                <a:solidFill>
                  <a:srgbClr val="222222"/>
                </a:solidFill>
                <a:latin typeface="BM DoHyeon OTF"/>
                <a:ea typeface="BM DoHyeon OTF"/>
              </a:rPr>
              <a:t>: </a:t>
            </a:r>
            <a:r>
              <a:rPr lang="ko-KR" altLang="en-US" sz="600" dirty="0" err="1">
                <a:solidFill>
                  <a:srgbClr val="222222"/>
                </a:solidFill>
                <a:latin typeface="BM DoHyeon OTF"/>
                <a:ea typeface="BM DoHyeon OTF"/>
              </a:rPr>
              <a:t>미래경제</a:t>
            </a:r>
            <a:r>
              <a:rPr lang="en-US" altLang="ko-KR" sz="600" dirty="0">
                <a:solidFill>
                  <a:srgbClr val="222222"/>
                </a:solidFill>
                <a:latin typeface="BM DoHyeon OTF"/>
                <a:ea typeface="BM DoHyeon OTF"/>
              </a:rPr>
              <a:t>(https://www.mirae-biz.com)</a:t>
            </a:r>
            <a:endParaRPr lang="ko-KR" altLang="en-US" sz="600" dirty="0">
              <a:latin typeface="BM DoHyeon OTF"/>
              <a:ea typeface="BM DoHyeon OTF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03208" y="1350600"/>
            <a:ext cx="3880229" cy="2074074"/>
          </a:xfrm>
          <a:prstGeom prst="rect">
            <a:avLst/>
          </a:prstGeom>
          <a:solidFill>
            <a:srgbClr val="FCF1D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BM DoHyeon OTF"/>
                <a:ea typeface="BM DoHyeon OTF"/>
              </a:rPr>
              <a:t>그는 </a:t>
            </a:r>
            <a:r>
              <a:rPr lang="en-US" altLang="ko-KR" dirty="0">
                <a:solidFill>
                  <a:srgbClr val="000000"/>
                </a:solidFill>
                <a:latin typeface="BM DoHyeon OTF"/>
                <a:ea typeface="BM DoHyeon OTF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BM DoHyeon OTF"/>
                <a:ea typeface="BM DoHyeon OTF"/>
              </a:rPr>
              <a:t>동행들과 여행 정보를 공유할 수 있어서 좋았다</a:t>
            </a:r>
            <a:r>
              <a:rPr lang="en-US" altLang="ko-KR" dirty="0">
                <a:solidFill>
                  <a:srgbClr val="000000"/>
                </a:solidFill>
                <a:latin typeface="BM DoHyeon OTF"/>
                <a:ea typeface="BM DoHyeon OTF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BM DoHyeon OTF"/>
                <a:ea typeface="BM DoHyeon OTF"/>
              </a:rPr>
              <a:t>며 </a:t>
            </a:r>
            <a:r>
              <a:rPr lang="en-US" altLang="ko-KR" dirty="0">
                <a:solidFill>
                  <a:srgbClr val="000000"/>
                </a:solidFill>
                <a:latin typeface="BM DoHyeon OTF"/>
                <a:ea typeface="BM DoHyeon OTF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BM DoHyeon OTF"/>
                <a:ea typeface="BM DoHyeon OTF"/>
              </a:rPr>
              <a:t>새로운 곳에서 다양한 사람들을 만나는 재미도 </a:t>
            </a:r>
            <a:r>
              <a:rPr lang="ko-KR" altLang="en-US" dirty="0" err="1">
                <a:solidFill>
                  <a:srgbClr val="000000"/>
                </a:solidFill>
                <a:latin typeface="BM DoHyeon OTF"/>
                <a:ea typeface="BM DoHyeon OTF"/>
              </a:rPr>
              <a:t>쏠쏠해서</a:t>
            </a:r>
            <a:r>
              <a:rPr lang="ko-KR" altLang="en-US" dirty="0">
                <a:solidFill>
                  <a:srgbClr val="000000"/>
                </a:solidFill>
                <a:latin typeface="BM DoHyeon OTF"/>
                <a:ea typeface="BM DoHyeon OTF"/>
              </a:rPr>
              <a:t> 자유 여행을 할 때마다 동행을 구할 것</a:t>
            </a:r>
            <a:r>
              <a:rPr lang="en-US" altLang="ko-KR" dirty="0">
                <a:solidFill>
                  <a:srgbClr val="000000"/>
                </a:solidFill>
                <a:latin typeface="BM DoHyeon OTF"/>
                <a:ea typeface="BM DoHyeon OTF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BM DoHyeon OTF"/>
                <a:ea typeface="BM DoHyeon OTF"/>
              </a:rPr>
              <a:t>이라고 말했습니다</a:t>
            </a:r>
            <a:r>
              <a:rPr lang="en-US" altLang="ko-KR" dirty="0">
                <a:solidFill>
                  <a:srgbClr val="000000"/>
                </a:solidFill>
                <a:latin typeface="BM DoHyeon OTF"/>
                <a:ea typeface="BM DoHyeon OTF"/>
              </a:rPr>
              <a:t>.</a:t>
            </a:r>
          </a:p>
          <a:p>
            <a:pPr lvl="0">
              <a:defRPr/>
            </a:pPr>
            <a:r>
              <a:rPr lang="ko-KR" altLang="en-US" dirty="0">
                <a:solidFill>
                  <a:srgbClr val="000000"/>
                </a:solidFill>
                <a:latin typeface="BM DoHyeon OTF"/>
                <a:ea typeface="BM DoHyeon OTF"/>
              </a:rPr>
              <a:t>하지만 온라인을 통한 단기적인 만남이기 때문에 발생하는 문제도 있죠</a:t>
            </a:r>
            <a:r>
              <a:rPr lang="en-US" altLang="ko-KR" dirty="0">
                <a:solidFill>
                  <a:srgbClr val="000000"/>
                </a:solidFill>
                <a:latin typeface="BM DoHyeon OTF"/>
                <a:ea typeface="BM DoHyeon OTF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BM DoHyeon OTF"/>
                <a:ea typeface="BM DoHyeon OTF"/>
              </a:rPr>
              <a:t>연락 두절</a:t>
            </a:r>
            <a:r>
              <a:rPr lang="en-US" altLang="ko-KR" dirty="0">
                <a:solidFill>
                  <a:srgbClr val="000000"/>
                </a:solidFill>
                <a:latin typeface="BM DoHyeon OTF"/>
                <a:ea typeface="BM DoHyeon OTF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BM DoHyeon OTF"/>
                <a:ea typeface="BM DoHyeon OTF"/>
              </a:rPr>
              <a:t>성추행 등을 겪은 여행자도 적지 않았습니다</a:t>
            </a:r>
            <a:r>
              <a:rPr lang="en-US" altLang="ko-KR" dirty="0">
                <a:solidFill>
                  <a:srgbClr val="000000"/>
                </a:solidFill>
                <a:latin typeface="BM DoHyeon OTF"/>
                <a:ea typeface="BM DoHyeon OTF"/>
              </a:rPr>
              <a:t>.</a:t>
            </a:r>
          </a:p>
          <a:p>
            <a:pPr lvl="0">
              <a:defRPr/>
            </a:pPr>
            <a:r>
              <a:rPr lang="ko-KR" altLang="en-US" sz="900" dirty="0">
                <a:latin typeface="BM DoHyeon OTF"/>
                <a:ea typeface="BM DoHyeon OTF"/>
              </a:rPr>
              <a:t/>
            </a:r>
            <a:br>
              <a:rPr lang="ko-KR" altLang="en-US" sz="900" dirty="0">
                <a:latin typeface="BM DoHyeon OTF"/>
                <a:ea typeface="BM DoHyeon OTF"/>
              </a:rPr>
            </a:br>
            <a:r>
              <a:rPr lang="ko-KR" altLang="en-US" sz="600" dirty="0">
                <a:solidFill>
                  <a:srgbClr val="222222"/>
                </a:solidFill>
                <a:latin typeface="BM DoHyeon OTF"/>
                <a:ea typeface="BM DoHyeon OTF"/>
              </a:rPr>
              <a:t>출처 </a:t>
            </a:r>
            <a:r>
              <a:rPr lang="en-US" altLang="ko-KR" sz="600" dirty="0">
                <a:solidFill>
                  <a:srgbClr val="222222"/>
                </a:solidFill>
                <a:latin typeface="BM DoHyeon OTF"/>
                <a:ea typeface="BM DoHyeon OTF"/>
              </a:rPr>
              <a:t>: </a:t>
            </a:r>
            <a:r>
              <a:rPr lang="ko-KR" altLang="en-US" sz="600" dirty="0" err="1">
                <a:solidFill>
                  <a:srgbClr val="222222"/>
                </a:solidFill>
                <a:latin typeface="BM DoHyeon OTF"/>
                <a:ea typeface="BM DoHyeon OTF"/>
              </a:rPr>
              <a:t>미래경제</a:t>
            </a:r>
            <a:r>
              <a:rPr lang="en-US" altLang="ko-KR" sz="600" dirty="0">
                <a:solidFill>
                  <a:srgbClr val="222222"/>
                </a:solidFill>
                <a:latin typeface="BM DoHyeon OTF"/>
                <a:ea typeface="BM DoHyeon OTF"/>
              </a:rPr>
              <a:t>(https://www.mirae-biz.com)</a:t>
            </a:r>
            <a:endParaRPr lang="ko-KR" altLang="en-US" sz="600" dirty="0">
              <a:latin typeface="BM DoHyeon OTF"/>
              <a:ea typeface="BM DoHyeon OTF"/>
            </a:endParaRPr>
          </a:p>
        </p:txBody>
      </p:sp>
    </p:spTree>
    <p:extLst>
      <p:ext uri="{BB962C8B-B14F-4D97-AF65-F5344CB8AC3E}">
        <p14:creationId xmlns:p14="http://schemas.microsoft.com/office/powerpoint/2010/main" val="13131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2" animBg="1"/>
      <p:bldP spid="42" grpId="0" animBg="1"/>
      <p:bldP spid="42" grpId="1" animBg="1"/>
      <p:bldP spid="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47"/>
          <p:cNvSpPr txBox="1">
            <a:spLocks noGrp="1"/>
          </p:cNvSpPr>
          <p:nvPr>
            <p:ph type="title"/>
          </p:nvPr>
        </p:nvSpPr>
        <p:spPr>
          <a:xfrm>
            <a:off x="1038525" y="415353"/>
            <a:ext cx="70668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문제 정의</a:t>
            </a:r>
            <a:endParaRPr/>
          </a:p>
        </p:txBody>
      </p:sp>
      <p:sp>
        <p:nvSpPr>
          <p:cNvPr id="1850" name="Google Shape;1850;p47"/>
          <p:cNvSpPr txBox="1">
            <a:spLocks noGrp="1"/>
          </p:cNvSpPr>
          <p:nvPr>
            <p:ph type="subTitle" idx="5"/>
          </p:nvPr>
        </p:nvSpPr>
        <p:spPr>
          <a:xfrm>
            <a:off x="3410929" y="2382911"/>
            <a:ext cx="2322300" cy="507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>
                <a:solidFill>
                  <a:schemeClr val="accent2"/>
                </a:solidFill>
              </a:rPr>
              <a:t>동행자 찾기의 어려움</a:t>
            </a:r>
            <a:endParaRPr sz="1500">
              <a:solidFill>
                <a:schemeClr val="accent2"/>
              </a:solidFill>
            </a:endParaRPr>
          </a:p>
        </p:txBody>
      </p:sp>
      <p:sp>
        <p:nvSpPr>
          <p:cNvPr id="1851" name="Google Shape;1851;p47"/>
          <p:cNvSpPr txBox="1">
            <a:spLocks noGrp="1"/>
          </p:cNvSpPr>
          <p:nvPr>
            <p:ph type="subTitle" idx="6"/>
          </p:nvPr>
        </p:nvSpPr>
        <p:spPr>
          <a:xfrm>
            <a:off x="6165675" y="2382911"/>
            <a:ext cx="2322000" cy="507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>
                <a:solidFill>
                  <a:schemeClr val="accent2"/>
                </a:solidFill>
              </a:rPr>
              <a:t>일정 계획의 복잡성</a:t>
            </a:r>
            <a:endParaRPr sz="1500">
              <a:solidFill>
                <a:schemeClr val="accent2"/>
              </a:solidFill>
            </a:endParaRPr>
          </a:p>
        </p:txBody>
      </p:sp>
      <p:sp>
        <p:nvSpPr>
          <p:cNvPr id="1852" name="Google Shape;1852;p47"/>
          <p:cNvSpPr txBox="1">
            <a:spLocks noGrp="1"/>
          </p:cNvSpPr>
          <p:nvPr>
            <p:ph type="subTitle" idx="4"/>
          </p:nvPr>
        </p:nvSpPr>
        <p:spPr>
          <a:xfrm>
            <a:off x="656189" y="2382911"/>
            <a:ext cx="2322300" cy="507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>
                <a:solidFill>
                  <a:schemeClr val="accent2"/>
                </a:solidFill>
              </a:rPr>
              <a:t>정보의 파편화</a:t>
            </a:r>
            <a:endParaRPr sz="1500">
              <a:solidFill>
                <a:schemeClr val="accent2"/>
              </a:solidFill>
            </a:endParaRPr>
          </a:p>
        </p:txBody>
      </p:sp>
      <p:grpSp>
        <p:nvGrpSpPr>
          <p:cNvPr id="2" name="Google Shape;8987;p85"/>
          <p:cNvGrpSpPr/>
          <p:nvPr/>
        </p:nvGrpSpPr>
        <p:grpSpPr>
          <a:xfrm>
            <a:off x="1687698" y="1981115"/>
            <a:ext cx="266892" cy="369974"/>
            <a:chOff x="-38860324" y="3221750"/>
            <a:chExt cx="228425" cy="316650"/>
          </a:xfrm>
        </p:grpSpPr>
        <p:sp>
          <p:nvSpPr>
            <p:cNvPr id="3" name="Google Shape;8988;p85"/>
            <p:cNvSpPr/>
            <p:nvPr/>
          </p:nvSpPr>
          <p:spPr>
            <a:xfrm>
              <a:off x="-38735876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" name="Google Shape;8989;p85"/>
            <p:cNvSpPr/>
            <p:nvPr/>
          </p:nvSpPr>
          <p:spPr>
            <a:xfrm>
              <a:off x="-38756376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" name="Google Shape;8990;p85"/>
            <p:cNvSpPr/>
            <p:nvPr/>
          </p:nvSpPr>
          <p:spPr>
            <a:xfrm>
              <a:off x="-38859552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" name="Google Shape;8991;p85"/>
            <p:cNvSpPr/>
            <p:nvPr/>
          </p:nvSpPr>
          <p:spPr>
            <a:xfrm>
              <a:off x="-38860324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" name="Google Shape;9027;p85"/>
          <p:cNvGrpSpPr/>
          <p:nvPr/>
        </p:nvGrpSpPr>
        <p:grpSpPr>
          <a:xfrm>
            <a:off x="4384192" y="1979275"/>
            <a:ext cx="375465" cy="371814"/>
            <a:chOff x="-37385100" y="3949908"/>
            <a:chExt cx="321350" cy="318225"/>
          </a:xfrm>
        </p:grpSpPr>
        <p:sp>
          <p:nvSpPr>
            <p:cNvPr id="8" name="Google Shape;9028;p85"/>
            <p:cNvSpPr/>
            <p:nvPr/>
          </p:nvSpPr>
          <p:spPr>
            <a:xfrm>
              <a:off x="-37190576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9" name="Google Shape;9029;p85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0" name="Google Shape;9078;p85"/>
          <p:cNvSpPr/>
          <p:nvPr/>
        </p:nvSpPr>
        <p:spPr>
          <a:xfrm>
            <a:off x="7168839" y="1981115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628360" y="2857577"/>
            <a:ext cx="240949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0E0E0E"/>
                </a:solidFill>
                <a:effectLst/>
                <a:latin typeface="BM DoHyeon OTF"/>
                <a:ea typeface="BM DoHyeon OTF"/>
              </a:rPr>
              <a:t>여행을 계획할 때 필요한 정보가 여러 웹사이트와 플랫폼에 분산되어 있어</a:t>
            </a:r>
            <a:r>
              <a:rPr lang="en-US" altLang="ko-KR" sz="1100">
                <a:solidFill>
                  <a:srgbClr val="0E0E0E"/>
                </a:solidFill>
                <a:effectLst/>
                <a:latin typeface="BM DoHyeon OTF"/>
                <a:ea typeface="BM DoHyeon OTF"/>
              </a:rPr>
              <a:t>, </a:t>
            </a:r>
            <a:r>
              <a:rPr lang="ko-KR" altLang="en-US" sz="1100">
                <a:solidFill>
                  <a:srgbClr val="0E0E0E"/>
                </a:solidFill>
                <a:effectLst/>
                <a:latin typeface="BM DoHyeon OTF"/>
                <a:ea typeface="BM DoHyeon OTF"/>
              </a:rPr>
              <a:t>사용자들은 일관되고 신뢰할 수 있는 정보를 얻기 위해 많은 시간을 소비</a:t>
            </a:r>
          </a:p>
          <a:p>
            <a:pPr lvl="0">
              <a:defRPr/>
            </a:pPr>
            <a:endParaRPr kumimoji="1"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469355" y="2857576"/>
            <a:ext cx="24094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0E0E0E"/>
                </a:solidFill>
                <a:effectLst/>
                <a:latin typeface="BM DoHyeon OTF"/>
                <a:ea typeface="BM DoHyeon OTF"/>
              </a:rPr>
              <a:t>혼자 여행하거나 여행 동반자를 찾는 과정이 번거롭고 불확실하여</a:t>
            </a:r>
            <a:r>
              <a:rPr lang="en-US" altLang="ko-KR" sz="1100">
                <a:solidFill>
                  <a:srgbClr val="0E0E0E"/>
                </a:solidFill>
                <a:effectLst/>
                <a:latin typeface="BM DoHyeon OTF"/>
                <a:ea typeface="BM DoHyeon OTF"/>
              </a:rPr>
              <a:t>, </a:t>
            </a:r>
            <a:r>
              <a:rPr lang="ko-KR" altLang="en-US" sz="1100">
                <a:solidFill>
                  <a:srgbClr val="0E0E0E"/>
                </a:solidFill>
                <a:effectLst/>
                <a:latin typeface="BM DoHyeon OTF"/>
                <a:ea typeface="BM DoHyeon OTF"/>
              </a:rPr>
              <a:t>많은 사용자들이 동행자를 구하지 못해 여행 계획을 포기하거나 변경</a:t>
            </a:r>
            <a:endParaRPr lang="ko-KR" altLang="en-US" sz="1100">
              <a:solidFill>
                <a:srgbClr val="0E0E0E"/>
              </a:solidFill>
              <a:latin typeface="BM DoHyeon OTF"/>
              <a:ea typeface="BM DoHyeon OTF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21929" y="2851708"/>
            <a:ext cx="240949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rgbClr val="0E0E0E"/>
                </a:solidFill>
                <a:effectLst/>
                <a:latin typeface="BM DoHyeon OTF"/>
                <a:ea typeface="BM DoHyeon OTF"/>
              </a:rPr>
              <a:t>다양한 장소와 활동을 포함한 여행 일정을 세우는 것은 많은 시간과 노력이 요구되며</a:t>
            </a:r>
            <a:r>
              <a:rPr lang="en-US" altLang="ko-KR" sz="1100">
                <a:solidFill>
                  <a:srgbClr val="0E0E0E"/>
                </a:solidFill>
                <a:effectLst/>
                <a:latin typeface="BM DoHyeon OTF"/>
                <a:ea typeface="BM DoHyeon OTF"/>
              </a:rPr>
              <a:t>, </a:t>
            </a:r>
            <a:r>
              <a:rPr lang="ko-KR" altLang="en-US" sz="1100">
                <a:solidFill>
                  <a:srgbClr val="0E0E0E"/>
                </a:solidFill>
                <a:effectLst/>
                <a:latin typeface="BM DoHyeon OTF"/>
                <a:ea typeface="BM DoHyeon OTF"/>
              </a:rPr>
              <a:t>예상치 못한 변수로 인해 계획을 조정하는 것에 어려움</a:t>
            </a:r>
          </a:p>
          <a:p>
            <a:pPr lvl="0">
              <a:defRPr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18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48"/>
          <p:cNvGrpSpPr/>
          <p:nvPr/>
        </p:nvGrpSpPr>
        <p:grpSpPr>
          <a:xfrm>
            <a:off x="5558751" y="225749"/>
            <a:ext cx="5506469" cy="4917223"/>
            <a:chOff x="5558751" y="225749"/>
            <a:chExt cx="5506469" cy="4917223"/>
          </a:xfrm>
        </p:grpSpPr>
        <p:grpSp>
          <p:nvGrpSpPr>
            <p:cNvPr id="1872" name="Google Shape;1872;p48"/>
            <p:cNvGrpSpPr/>
            <p:nvPr/>
          </p:nvGrpSpPr>
          <p:grpSpPr>
            <a:xfrm>
              <a:off x="7980180" y="225749"/>
              <a:ext cx="2047354" cy="859146"/>
              <a:chOff x="1855275" y="1547350"/>
              <a:chExt cx="154800" cy="64900"/>
            </a:xfrm>
          </p:grpSpPr>
          <p:sp>
            <p:nvSpPr>
              <p:cNvPr id="1873" name="Google Shape;1873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74" name="Google Shape;1874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75" name="Google Shape;1875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76" name="Google Shape;1876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77" name="Google Shape;1877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78" name="Google Shape;1878;p48"/>
            <p:cNvGrpSpPr/>
            <p:nvPr/>
          </p:nvGrpSpPr>
          <p:grpSpPr>
            <a:xfrm>
              <a:off x="5558751" y="3852079"/>
              <a:ext cx="1425228" cy="598054"/>
              <a:chOff x="1855275" y="1547350"/>
              <a:chExt cx="154800" cy="64900"/>
            </a:xfrm>
          </p:grpSpPr>
          <p:sp>
            <p:nvSpPr>
              <p:cNvPr id="1879" name="Google Shape;1879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0" name="Google Shape;1880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1" name="Google Shape;1881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2" name="Google Shape;1882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3" name="Google Shape;1883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84" name="Google Shape;1884;p48"/>
            <p:cNvGrpSpPr/>
            <p:nvPr/>
          </p:nvGrpSpPr>
          <p:grpSpPr>
            <a:xfrm>
              <a:off x="7579959" y="3681827"/>
              <a:ext cx="3485260" cy="1461146"/>
              <a:chOff x="1855275" y="1547350"/>
              <a:chExt cx="154800" cy="64900"/>
            </a:xfrm>
          </p:grpSpPr>
          <p:sp>
            <p:nvSpPr>
              <p:cNvPr id="1885" name="Google Shape;1885;p48"/>
              <p:cNvSpPr/>
              <p:nvPr/>
            </p:nvSpPr>
            <p:spPr>
              <a:xfrm>
                <a:off x="1888925" y="1547350"/>
                <a:ext cx="61625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2465" extrusionOk="0">
                    <a:moveTo>
                      <a:pt x="1226" y="0"/>
                    </a:moveTo>
                    <a:cubicBezTo>
                      <a:pt x="548" y="0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6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17" y="0"/>
                      <a:pt x="12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6" name="Google Shape;1886;p48"/>
              <p:cNvSpPr/>
              <p:nvPr/>
            </p:nvSpPr>
            <p:spPr>
              <a:xfrm>
                <a:off x="1971950" y="1592950"/>
                <a:ext cx="38125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772" extrusionOk="0">
                    <a:moveTo>
                      <a:pt x="763" y="1"/>
                    </a:moveTo>
                    <a:cubicBezTo>
                      <a:pt x="382" y="1"/>
                      <a:pt x="1" y="254"/>
                      <a:pt x="1" y="760"/>
                    </a:cubicBezTo>
                    <a:lnTo>
                      <a:pt x="1" y="772"/>
                    </a:lnTo>
                    <a:lnTo>
                      <a:pt x="1525" y="772"/>
                    </a:lnTo>
                    <a:lnTo>
                      <a:pt x="1525" y="760"/>
                    </a:lnTo>
                    <a:cubicBezTo>
                      <a:pt x="1525" y="254"/>
                      <a:pt x="1144" y="1"/>
                      <a:pt x="7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7" name="Google Shape;1887;p48"/>
              <p:cNvSpPr/>
              <p:nvPr/>
            </p:nvSpPr>
            <p:spPr>
              <a:xfrm>
                <a:off x="1870150" y="1597350"/>
                <a:ext cx="13010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5204" y="596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8" name="Google Shape;1888;p48"/>
              <p:cNvSpPr/>
              <p:nvPr/>
            </p:nvSpPr>
            <p:spPr>
              <a:xfrm>
                <a:off x="1939525" y="1582475"/>
                <a:ext cx="39600" cy="2977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191" extrusionOk="0">
                    <a:moveTo>
                      <a:pt x="798" y="0"/>
                    </a:moveTo>
                    <a:cubicBezTo>
                      <a:pt x="357" y="0"/>
                      <a:pt x="0" y="357"/>
                      <a:pt x="24" y="810"/>
                    </a:cubicBezTo>
                    <a:cubicBezTo>
                      <a:pt x="24" y="941"/>
                      <a:pt x="60" y="1072"/>
                      <a:pt x="131" y="1191"/>
                    </a:cubicBezTo>
                    <a:lnTo>
                      <a:pt x="1465" y="1191"/>
                    </a:lnTo>
                    <a:cubicBezTo>
                      <a:pt x="1536" y="1072"/>
                      <a:pt x="1572" y="941"/>
                      <a:pt x="1572" y="810"/>
                    </a:cubicBezTo>
                    <a:cubicBezTo>
                      <a:pt x="1584" y="357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9" name="Google Shape;1889;p48"/>
              <p:cNvSpPr/>
              <p:nvPr/>
            </p:nvSpPr>
            <p:spPr>
              <a:xfrm>
                <a:off x="1855275" y="1578600"/>
                <a:ext cx="551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346" extrusionOk="0">
                    <a:moveTo>
                      <a:pt x="1096" y="0"/>
                    </a:moveTo>
                    <a:cubicBezTo>
                      <a:pt x="405" y="0"/>
                      <a:pt x="1" y="774"/>
                      <a:pt x="382" y="1346"/>
                    </a:cubicBezTo>
                    <a:lnTo>
                      <a:pt x="1822" y="1346"/>
                    </a:lnTo>
                    <a:cubicBezTo>
                      <a:pt x="2203" y="774"/>
                      <a:pt x="1787" y="0"/>
                      <a:pt x="10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8554" y="453091"/>
            <a:ext cx="7479221" cy="4472624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419236" y="-390102"/>
            <a:ext cx="3342204" cy="969408"/>
          </a:xfrm>
          <a:prstGeom prst="ellipse">
            <a:avLst/>
          </a:prstGeom>
          <a:solidFill>
            <a:schemeClr val="lt1"/>
          </a:solidFill>
          <a:ln w="0">
            <a:solidFill>
              <a:schemeClr val="accent1">
                <a:shade val="2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rgbClr val="000000"/>
              </a:solidFill>
            </a:endParaRPr>
          </a:p>
          <a:p>
            <a:pPr lvl="0" algn="ctr">
              <a:defRPr/>
            </a:pPr>
            <a:r>
              <a:rPr lang="en-US" altLang="ko-KR">
                <a:solidFill>
                  <a:srgbClr val="000000"/>
                </a:solidFill>
              </a:rPr>
              <a:t>ERD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59768" y="2310063"/>
            <a:ext cx="1528011" cy="1052764"/>
          </a:xfrm>
          <a:prstGeom prst="rect">
            <a:avLst/>
          </a:prstGeom>
          <a:solidFill>
            <a:schemeClr val="accent2">
              <a:lumMod val="60000"/>
              <a:lumOff val="40000"/>
              <a:alpha val="3693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ko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사용자</a:t>
            </a:r>
            <a:endParaRPr kumimoji="1" lang="ko-KR" altLang="en-US" b="1">
              <a:solidFill>
                <a:srgbClr val="FFFFF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59767" y="862165"/>
            <a:ext cx="1528011" cy="1230640"/>
          </a:xfrm>
          <a:prstGeom prst="rect">
            <a:avLst/>
          </a:prstGeom>
          <a:solidFill>
            <a:schemeClr val="accent2">
              <a:lumMod val="60000"/>
              <a:lumOff val="40000"/>
              <a:alpha val="3693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ko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여행 계획</a:t>
            </a:r>
            <a:endParaRPr kumimoji="1" lang="ko-KR" altLang="en-US" b="1">
              <a:solidFill>
                <a:srgbClr val="FFFF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0410" y="862165"/>
            <a:ext cx="1528011" cy="732019"/>
          </a:xfrm>
          <a:prstGeom prst="rect">
            <a:avLst/>
          </a:prstGeom>
          <a:solidFill>
            <a:schemeClr val="accent2">
              <a:lumMod val="60000"/>
              <a:lumOff val="40000"/>
              <a:alpha val="3693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ko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여행 경로</a:t>
            </a:r>
            <a:endParaRPr kumimoji="1" lang="ko-KR" altLang="en-US" b="1">
              <a:solidFill>
                <a:srgbClr val="FFFF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07927" y="2310063"/>
            <a:ext cx="1528011" cy="1251284"/>
          </a:xfrm>
          <a:prstGeom prst="rect">
            <a:avLst/>
          </a:prstGeom>
          <a:solidFill>
            <a:schemeClr val="accent2">
              <a:lumMod val="60000"/>
              <a:lumOff val="40000"/>
              <a:alpha val="3693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ko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후기</a:t>
            </a:r>
            <a:endParaRPr kumimoji="1" lang="ko-KR" altLang="en-US" b="1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72909" y="3646641"/>
            <a:ext cx="1514870" cy="1160876"/>
          </a:xfrm>
          <a:prstGeom prst="rect">
            <a:avLst/>
          </a:prstGeom>
          <a:solidFill>
            <a:schemeClr val="accent2">
              <a:lumMod val="60000"/>
              <a:lumOff val="40000"/>
              <a:alpha val="3693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kumimoji="1" lang="ko-KR" altLang="en-US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댓글</a:t>
            </a:r>
            <a:endParaRPr kumimoji="1" lang="ko-KR" alt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  <p:bldP spid="6" grpId="2" animBg="1"/>
      <p:bldP spid="7" grpId="3" animBg="1"/>
      <p:bldP spid="8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1" name="Google Shape;1911;p50"/>
          <p:cNvGrpSpPr/>
          <p:nvPr/>
        </p:nvGrpSpPr>
        <p:grpSpPr>
          <a:xfrm>
            <a:off x="-1279150" y="1938520"/>
            <a:ext cx="8906325" cy="3537481"/>
            <a:chOff x="-1279150" y="1938520"/>
            <a:chExt cx="8906325" cy="3537481"/>
          </a:xfrm>
        </p:grpSpPr>
        <p:grpSp>
          <p:nvGrpSpPr>
            <p:cNvPr id="2" name="Google Shape;1912;p50"/>
            <p:cNvGrpSpPr/>
            <p:nvPr/>
          </p:nvGrpSpPr>
          <p:grpSpPr>
            <a:xfrm>
              <a:off x="-1279150" y="3493317"/>
              <a:ext cx="8906325" cy="1982684"/>
              <a:chOff x="-1808425" y="3493317"/>
              <a:chExt cx="8906325" cy="1982684"/>
            </a:xfrm>
          </p:grpSpPr>
          <p:sp>
            <p:nvSpPr>
              <p:cNvPr id="3" name="Google Shape;1913;p50"/>
              <p:cNvSpPr/>
              <p:nvPr/>
            </p:nvSpPr>
            <p:spPr>
              <a:xfrm flipH="1">
                <a:off x="51" y="4290886"/>
                <a:ext cx="7097849" cy="1185115"/>
              </a:xfrm>
              <a:custGeom>
                <a:avLst/>
                <a:gdLst/>
                <a:ahLst/>
                <a:cxnLst/>
                <a:rect l="l" t="t" r="r" b="b"/>
                <a:pathLst>
                  <a:path w="116087" h="19278" extrusionOk="0">
                    <a:moveTo>
                      <a:pt x="116086" y="1"/>
                    </a:moveTo>
                    <a:cubicBezTo>
                      <a:pt x="116086" y="1"/>
                      <a:pt x="87666" y="11097"/>
                      <a:pt x="51924" y="7097"/>
                    </a:cubicBezTo>
                    <a:cubicBezTo>
                      <a:pt x="25777" y="4180"/>
                      <a:pt x="0" y="19277"/>
                      <a:pt x="0" y="19277"/>
                    </a:cubicBezTo>
                    <a:lnTo>
                      <a:pt x="116086" y="192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" name="Google Shape;1914;p50"/>
              <p:cNvSpPr/>
              <p:nvPr/>
            </p:nvSpPr>
            <p:spPr>
              <a:xfrm>
                <a:off x="-1808425" y="3493317"/>
                <a:ext cx="3401550" cy="1899715"/>
              </a:xfrm>
              <a:custGeom>
                <a:avLst/>
                <a:gdLst/>
                <a:ahLst/>
                <a:cxnLst/>
                <a:rect l="l" t="t" r="r" b="b"/>
                <a:pathLst>
                  <a:path w="195323" h="109085" extrusionOk="0">
                    <a:moveTo>
                      <a:pt x="101442" y="21479"/>
                    </a:moveTo>
                    <a:lnTo>
                      <a:pt x="104180" y="25122"/>
                    </a:lnTo>
                    <a:cubicBezTo>
                      <a:pt x="104180" y="25122"/>
                      <a:pt x="106180" y="23717"/>
                      <a:pt x="109467" y="23622"/>
                    </a:cubicBezTo>
                    <a:cubicBezTo>
                      <a:pt x="112741" y="23515"/>
                      <a:pt x="117849" y="28349"/>
                      <a:pt x="117849" y="28349"/>
                    </a:cubicBezTo>
                    <a:cubicBezTo>
                      <a:pt x="117849" y="28349"/>
                      <a:pt x="122956" y="25694"/>
                      <a:pt x="123504" y="23622"/>
                    </a:cubicBezTo>
                    <a:cubicBezTo>
                      <a:pt x="124052" y="21538"/>
                      <a:pt x="124957" y="21181"/>
                      <a:pt x="125873" y="18490"/>
                    </a:cubicBezTo>
                    <a:cubicBezTo>
                      <a:pt x="126778" y="15812"/>
                      <a:pt x="129695" y="15085"/>
                      <a:pt x="130981" y="13657"/>
                    </a:cubicBezTo>
                    <a:cubicBezTo>
                      <a:pt x="132255" y="12216"/>
                      <a:pt x="135720" y="12216"/>
                      <a:pt x="136268" y="13657"/>
                    </a:cubicBezTo>
                    <a:cubicBezTo>
                      <a:pt x="136803" y="15085"/>
                      <a:pt x="140280" y="17955"/>
                      <a:pt x="141006" y="20467"/>
                    </a:cubicBezTo>
                    <a:cubicBezTo>
                      <a:pt x="141721" y="22979"/>
                      <a:pt x="141554" y="25122"/>
                      <a:pt x="144650" y="27634"/>
                    </a:cubicBezTo>
                    <a:cubicBezTo>
                      <a:pt x="147745" y="30147"/>
                      <a:pt x="149745" y="35338"/>
                      <a:pt x="151210" y="37302"/>
                    </a:cubicBezTo>
                    <a:cubicBezTo>
                      <a:pt x="152662" y="39279"/>
                      <a:pt x="153758" y="42684"/>
                      <a:pt x="154484" y="46446"/>
                    </a:cubicBezTo>
                    <a:cubicBezTo>
                      <a:pt x="155210" y="50209"/>
                      <a:pt x="195323" y="68473"/>
                      <a:pt x="195323" y="68473"/>
                    </a:cubicBezTo>
                    <a:lnTo>
                      <a:pt x="195323" y="109085"/>
                    </a:lnTo>
                    <a:lnTo>
                      <a:pt x="0" y="109085"/>
                    </a:lnTo>
                    <a:lnTo>
                      <a:pt x="0" y="65044"/>
                    </a:lnTo>
                    <a:cubicBezTo>
                      <a:pt x="0" y="65044"/>
                      <a:pt x="9156" y="63020"/>
                      <a:pt x="11823" y="59091"/>
                    </a:cubicBezTo>
                    <a:cubicBezTo>
                      <a:pt x="14490" y="55150"/>
                      <a:pt x="14288" y="53542"/>
                      <a:pt x="15931" y="53638"/>
                    </a:cubicBezTo>
                    <a:cubicBezTo>
                      <a:pt x="17562" y="53745"/>
                      <a:pt x="18181" y="52328"/>
                      <a:pt x="19312" y="50221"/>
                    </a:cubicBezTo>
                    <a:cubicBezTo>
                      <a:pt x="20444" y="48101"/>
                      <a:pt x="21158" y="45077"/>
                      <a:pt x="22182" y="45375"/>
                    </a:cubicBezTo>
                    <a:cubicBezTo>
                      <a:pt x="23206" y="45684"/>
                      <a:pt x="23313" y="46387"/>
                      <a:pt x="25051" y="44267"/>
                    </a:cubicBezTo>
                    <a:cubicBezTo>
                      <a:pt x="26790" y="42148"/>
                      <a:pt x="30278" y="41041"/>
                      <a:pt x="31207" y="38922"/>
                    </a:cubicBezTo>
                    <a:cubicBezTo>
                      <a:pt x="32124" y="36814"/>
                      <a:pt x="34481" y="29956"/>
                      <a:pt x="35814" y="28849"/>
                    </a:cubicBezTo>
                    <a:cubicBezTo>
                      <a:pt x="37160" y="27730"/>
                      <a:pt x="38481" y="26527"/>
                      <a:pt x="38993" y="25110"/>
                    </a:cubicBezTo>
                    <a:cubicBezTo>
                      <a:pt x="39505" y="23705"/>
                      <a:pt x="41053" y="24539"/>
                      <a:pt x="41768" y="23622"/>
                    </a:cubicBezTo>
                    <a:cubicBezTo>
                      <a:pt x="42482" y="22693"/>
                      <a:pt x="43613" y="14323"/>
                      <a:pt x="44327" y="12609"/>
                    </a:cubicBezTo>
                    <a:cubicBezTo>
                      <a:pt x="45054" y="10882"/>
                      <a:pt x="46078" y="10692"/>
                      <a:pt x="46685" y="10894"/>
                    </a:cubicBezTo>
                    <a:cubicBezTo>
                      <a:pt x="47304" y="11097"/>
                      <a:pt x="48328" y="9275"/>
                      <a:pt x="49661" y="8573"/>
                    </a:cubicBezTo>
                    <a:cubicBezTo>
                      <a:pt x="51007" y="7870"/>
                      <a:pt x="52233" y="7465"/>
                      <a:pt x="53352" y="7763"/>
                    </a:cubicBezTo>
                    <a:cubicBezTo>
                      <a:pt x="54483" y="8073"/>
                      <a:pt x="53972" y="11894"/>
                      <a:pt x="54281" y="12406"/>
                    </a:cubicBezTo>
                    <a:cubicBezTo>
                      <a:pt x="54591" y="12906"/>
                      <a:pt x="56127" y="11394"/>
                      <a:pt x="56436" y="10085"/>
                    </a:cubicBezTo>
                    <a:cubicBezTo>
                      <a:pt x="56746" y="8775"/>
                      <a:pt x="62996" y="5953"/>
                      <a:pt x="63913" y="4941"/>
                    </a:cubicBezTo>
                    <a:cubicBezTo>
                      <a:pt x="64842" y="3941"/>
                      <a:pt x="63711" y="2417"/>
                      <a:pt x="65044" y="1215"/>
                    </a:cubicBezTo>
                    <a:cubicBezTo>
                      <a:pt x="66378" y="0"/>
                      <a:pt x="68426" y="203"/>
                      <a:pt x="70378" y="1215"/>
                    </a:cubicBezTo>
                    <a:cubicBezTo>
                      <a:pt x="72331" y="2215"/>
                      <a:pt x="72331" y="3227"/>
                      <a:pt x="73450" y="3334"/>
                    </a:cubicBezTo>
                    <a:cubicBezTo>
                      <a:pt x="74581" y="3429"/>
                      <a:pt x="74581" y="4536"/>
                      <a:pt x="76224" y="4739"/>
                    </a:cubicBezTo>
                    <a:cubicBezTo>
                      <a:pt x="77867" y="4941"/>
                      <a:pt x="79094" y="4941"/>
                      <a:pt x="79403" y="6453"/>
                    </a:cubicBezTo>
                    <a:cubicBezTo>
                      <a:pt x="79713" y="7965"/>
                      <a:pt x="80630" y="5953"/>
                      <a:pt x="82166" y="6953"/>
                    </a:cubicBezTo>
                    <a:cubicBezTo>
                      <a:pt x="83701" y="7965"/>
                      <a:pt x="85856" y="8168"/>
                      <a:pt x="86368" y="9585"/>
                    </a:cubicBezTo>
                    <a:cubicBezTo>
                      <a:pt x="86892" y="10990"/>
                      <a:pt x="86880" y="12609"/>
                      <a:pt x="88321" y="12502"/>
                    </a:cubicBezTo>
                    <a:cubicBezTo>
                      <a:pt x="89762" y="12406"/>
                      <a:pt x="90059" y="13109"/>
                      <a:pt x="90988" y="13811"/>
                    </a:cubicBezTo>
                    <a:cubicBezTo>
                      <a:pt x="91905" y="14526"/>
                      <a:pt x="93453" y="13740"/>
                      <a:pt x="93750" y="14585"/>
                    </a:cubicBezTo>
                    <a:cubicBezTo>
                      <a:pt x="94060" y="15431"/>
                      <a:pt x="96012" y="15621"/>
                      <a:pt x="96215" y="16335"/>
                    </a:cubicBezTo>
                    <a:cubicBezTo>
                      <a:pt x="96417" y="17050"/>
                      <a:pt x="97144" y="18550"/>
                      <a:pt x="98679" y="18348"/>
                    </a:cubicBezTo>
                    <a:cubicBezTo>
                      <a:pt x="100215" y="18157"/>
                      <a:pt x="100835" y="18252"/>
                      <a:pt x="101144" y="1986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5" name="Google Shape;1915;p50"/>
            <p:cNvGrpSpPr/>
            <p:nvPr/>
          </p:nvGrpSpPr>
          <p:grpSpPr>
            <a:xfrm>
              <a:off x="2256326" y="3450928"/>
              <a:ext cx="1669890" cy="1347589"/>
              <a:chOff x="7048175" y="3773750"/>
              <a:chExt cx="1264015" cy="1020051"/>
            </a:xfrm>
          </p:grpSpPr>
          <p:sp>
            <p:nvSpPr>
              <p:cNvPr id="6" name="Google Shape;1916;p50"/>
              <p:cNvSpPr/>
              <p:nvPr/>
            </p:nvSpPr>
            <p:spPr>
              <a:xfrm>
                <a:off x="7283672" y="4199168"/>
                <a:ext cx="863779" cy="594633"/>
              </a:xfrm>
              <a:custGeom>
                <a:avLst/>
                <a:gdLst/>
                <a:ahLst/>
                <a:cxnLst/>
                <a:rect l="l" t="t" r="r" b="b"/>
                <a:pathLst>
                  <a:path w="27029" h="18607" extrusionOk="0">
                    <a:moveTo>
                      <a:pt x="26701" y="0"/>
                    </a:moveTo>
                    <a:cubicBezTo>
                      <a:pt x="26537" y="0"/>
                      <a:pt x="26373" y="107"/>
                      <a:pt x="26373" y="322"/>
                    </a:cubicBezTo>
                    <a:cubicBezTo>
                      <a:pt x="26361" y="2119"/>
                      <a:pt x="25171" y="3679"/>
                      <a:pt x="23444" y="4144"/>
                    </a:cubicBezTo>
                    <a:cubicBezTo>
                      <a:pt x="24111" y="3322"/>
                      <a:pt x="24480" y="2286"/>
                      <a:pt x="24480" y="1226"/>
                    </a:cubicBezTo>
                    <a:cubicBezTo>
                      <a:pt x="24480" y="1006"/>
                      <a:pt x="24317" y="896"/>
                      <a:pt x="24153" y="896"/>
                    </a:cubicBezTo>
                    <a:cubicBezTo>
                      <a:pt x="23989" y="896"/>
                      <a:pt x="23825" y="1006"/>
                      <a:pt x="23825" y="1226"/>
                    </a:cubicBezTo>
                    <a:cubicBezTo>
                      <a:pt x="23825" y="2417"/>
                      <a:pt x="23290" y="3536"/>
                      <a:pt x="22361" y="4286"/>
                    </a:cubicBezTo>
                    <a:cubicBezTo>
                      <a:pt x="22254" y="4298"/>
                      <a:pt x="22147" y="4382"/>
                      <a:pt x="22099" y="4489"/>
                    </a:cubicBezTo>
                    <a:cubicBezTo>
                      <a:pt x="21647" y="4798"/>
                      <a:pt x="21111" y="5025"/>
                      <a:pt x="20563" y="5120"/>
                    </a:cubicBezTo>
                    <a:cubicBezTo>
                      <a:pt x="21111" y="4048"/>
                      <a:pt x="21397" y="2870"/>
                      <a:pt x="21397" y="1679"/>
                    </a:cubicBezTo>
                    <a:cubicBezTo>
                      <a:pt x="21379" y="1471"/>
                      <a:pt x="21218" y="1366"/>
                      <a:pt x="21059" y="1366"/>
                    </a:cubicBezTo>
                    <a:cubicBezTo>
                      <a:pt x="20899" y="1366"/>
                      <a:pt x="20742" y="1471"/>
                      <a:pt x="20730" y="1679"/>
                    </a:cubicBezTo>
                    <a:cubicBezTo>
                      <a:pt x="20730" y="2917"/>
                      <a:pt x="20396" y="4132"/>
                      <a:pt x="19765" y="5203"/>
                    </a:cubicBezTo>
                    <a:cubicBezTo>
                      <a:pt x="19634" y="5239"/>
                      <a:pt x="19539" y="5370"/>
                      <a:pt x="19539" y="5513"/>
                    </a:cubicBezTo>
                    <a:cubicBezTo>
                      <a:pt x="19527" y="5525"/>
                      <a:pt x="19527" y="5548"/>
                      <a:pt x="19539" y="5560"/>
                    </a:cubicBezTo>
                    <a:cubicBezTo>
                      <a:pt x="18884" y="6513"/>
                      <a:pt x="18015" y="7299"/>
                      <a:pt x="16991" y="7834"/>
                    </a:cubicBezTo>
                    <a:cubicBezTo>
                      <a:pt x="17706" y="7037"/>
                      <a:pt x="18087" y="6025"/>
                      <a:pt x="18087" y="4965"/>
                    </a:cubicBezTo>
                    <a:cubicBezTo>
                      <a:pt x="18087" y="4745"/>
                      <a:pt x="17923" y="4635"/>
                      <a:pt x="17759" y="4635"/>
                    </a:cubicBezTo>
                    <a:cubicBezTo>
                      <a:pt x="17595" y="4635"/>
                      <a:pt x="17432" y="4745"/>
                      <a:pt x="17432" y="4965"/>
                    </a:cubicBezTo>
                    <a:cubicBezTo>
                      <a:pt x="17432" y="6989"/>
                      <a:pt x="15801" y="8620"/>
                      <a:pt x="13777" y="8620"/>
                    </a:cubicBezTo>
                    <a:lnTo>
                      <a:pt x="13705" y="8620"/>
                    </a:lnTo>
                    <a:cubicBezTo>
                      <a:pt x="11776" y="8716"/>
                      <a:pt x="10205" y="10216"/>
                      <a:pt x="10026" y="12144"/>
                    </a:cubicBezTo>
                    <a:cubicBezTo>
                      <a:pt x="8776" y="12073"/>
                      <a:pt x="7621" y="11478"/>
                      <a:pt x="6835" y="10513"/>
                    </a:cubicBezTo>
                    <a:cubicBezTo>
                      <a:pt x="9085" y="10168"/>
                      <a:pt x="10752" y="8239"/>
                      <a:pt x="10776" y="5965"/>
                    </a:cubicBezTo>
                    <a:cubicBezTo>
                      <a:pt x="10776" y="5745"/>
                      <a:pt x="10609" y="5635"/>
                      <a:pt x="10443" y="5635"/>
                    </a:cubicBezTo>
                    <a:cubicBezTo>
                      <a:pt x="10276" y="5635"/>
                      <a:pt x="10109" y="5745"/>
                      <a:pt x="10109" y="5965"/>
                    </a:cubicBezTo>
                    <a:cubicBezTo>
                      <a:pt x="10109" y="8049"/>
                      <a:pt x="8502" y="9775"/>
                      <a:pt x="6418" y="9918"/>
                    </a:cubicBezTo>
                    <a:cubicBezTo>
                      <a:pt x="6037" y="9239"/>
                      <a:pt x="5835" y="8477"/>
                      <a:pt x="5835" y="7715"/>
                    </a:cubicBezTo>
                    <a:cubicBezTo>
                      <a:pt x="5823" y="7507"/>
                      <a:pt x="5665" y="7403"/>
                      <a:pt x="5508" y="7403"/>
                    </a:cubicBezTo>
                    <a:cubicBezTo>
                      <a:pt x="5350" y="7403"/>
                      <a:pt x="5192" y="7507"/>
                      <a:pt x="5180" y="7715"/>
                    </a:cubicBezTo>
                    <a:cubicBezTo>
                      <a:pt x="5180" y="8108"/>
                      <a:pt x="5228" y="8513"/>
                      <a:pt x="5323" y="8906"/>
                    </a:cubicBezTo>
                    <a:cubicBezTo>
                      <a:pt x="2680" y="8668"/>
                      <a:pt x="656" y="6465"/>
                      <a:pt x="656" y="3810"/>
                    </a:cubicBezTo>
                    <a:cubicBezTo>
                      <a:pt x="656" y="3596"/>
                      <a:pt x="492" y="3489"/>
                      <a:pt x="328" y="3489"/>
                    </a:cubicBezTo>
                    <a:cubicBezTo>
                      <a:pt x="165" y="3489"/>
                      <a:pt x="1" y="3596"/>
                      <a:pt x="1" y="3810"/>
                    </a:cubicBezTo>
                    <a:cubicBezTo>
                      <a:pt x="1" y="6906"/>
                      <a:pt x="2442" y="9454"/>
                      <a:pt x="5537" y="9573"/>
                    </a:cubicBezTo>
                    <a:cubicBezTo>
                      <a:pt x="5621" y="9787"/>
                      <a:pt x="5716" y="10001"/>
                      <a:pt x="5835" y="10204"/>
                    </a:cubicBezTo>
                    <a:cubicBezTo>
                      <a:pt x="5835" y="10216"/>
                      <a:pt x="5835" y="10228"/>
                      <a:pt x="5835" y="10251"/>
                    </a:cubicBezTo>
                    <a:cubicBezTo>
                      <a:pt x="5835" y="10394"/>
                      <a:pt x="5930" y="10513"/>
                      <a:pt x="6061" y="10561"/>
                    </a:cubicBezTo>
                    <a:cubicBezTo>
                      <a:pt x="6954" y="11883"/>
                      <a:pt x="8419" y="12716"/>
                      <a:pt x="10014" y="12811"/>
                    </a:cubicBezTo>
                    <a:lnTo>
                      <a:pt x="10014" y="18276"/>
                    </a:lnTo>
                    <a:cubicBezTo>
                      <a:pt x="10014" y="18496"/>
                      <a:pt x="10178" y="18607"/>
                      <a:pt x="10342" y="18607"/>
                    </a:cubicBezTo>
                    <a:cubicBezTo>
                      <a:pt x="10505" y="18607"/>
                      <a:pt x="10669" y="18496"/>
                      <a:pt x="10669" y="18276"/>
                    </a:cubicBezTo>
                    <a:lnTo>
                      <a:pt x="10669" y="12514"/>
                    </a:lnTo>
                    <a:lnTo>
                      <a:pt x="10669" y="12454"/>
                    </a:lnTo>
                    <a:cubicBezTo>
                      <a:pt x="10704" y="10690"/>
                      <a:pt x="12133" y="9286"/>
                      <a:pt x="13889" y="9286"/>
                    </a:cubicBezTo>
                    <a:cubicBezTo>
                      <a:pt x="13911" y="9286"/>
                      <a:pt x="13933" y="9287"/>
                      <a:pt x="13955" y="9287"/>
                    </a:cubicBezTo>
                    <a:lnTo>
                      <a:pt x="13991" y="9287"/>
                    </a:lnTo>
                    <a:cubicBezTo>
                      <a:pt x="16491" y="9204"/>
                      <a:pt x="18789" y="7918"/>
                      <a:pt x="20146" y="5834"/>
                    </a:cubicBezTo>
                    <a:cubicBezTo>
                      <a:pt x="21027" y="5775"/>
                      <a:pt x="21885" y="5465"/>
                      <a:pt x="22599" y="4941"/>
                    </a:cubicBezTo>
                    <a:cubicBezTo>
                      <a:pt x="25076" y="4834"/>
                      <a:pt x="27028" y="2798"/>
                      <a:pt x="27028" y="322"/>
                    </a:cubicBezTo>
                    <a:cubicBezTo>
                      <a:pt x="27028" y="107"/>
                      <a:pt x="26864" y="0"/>
                      <a:pt x="26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7" name="Google Shape;1917;p50"/>
              <p:cNvSpPr/>
              <p:nvPr/>
            </p:nvSpPr>
            <p:spPr>
              <a:xfrm>
                <a:off x="7556879" y="3773750"/>
                <a:ext cx="670852" cy="331463"/>
              </a:xfrm>
              <a:custGeom>
                <a:avLst/>
                <a:gdLst/>
                <a:ahLst/>
                <a:cxnLst/>
                <a:rect l="l" t="t" r="r" b="b"/>
                <a:pathLst>
                  <a:path w="20992" h="10372" extrusionOk="0">
                    <a:moveTo>
                      <a:pt x="10490" y="1"/>
                    </a:moveTo>
                    <a:cubicBezTo>
                      <a:pt x="4751" y="1"/>
                      <a:pt x="60" y="4621"/>
                      <a:pt x="1" y="10371"/>
                    </a:cubicBezTo>
                    <a:lnTo>
                      <a:pt x="20991" y="10371"/>
                    </a:lnTo>
                    <a:cubicBezTo>
                      <a:pt x="20920" y="4621"/>
                      <a:pt x="16241" y="1"/>
                      <a:pt x="10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8" name="Google Shape;1918;p50"/>
              <p:cNvSpPr/>
              <p:nvPr/>
            </p:nvSpPr>
            <p:spPr>
              <a:xfrm>
                <a:off x="7048175" y="3937244"/>
                <a:ext cx="1264015" cy="459038"/>
              </a:xfrm>
              <a:custGeom>
                <a:avLst/>
                <a:gdLst/>
                <a:ahLst/>
                <a:cxnLst/>
                <a:rect l="l" t="t" r="r" b="b"/>
                <a:pathLst>
                  <a:path w="39553" h="14364" extrusionOk="0">
                    <a:moveTo>
                      <a:pt x="29054" y="0"/>
                    </a:moveTo>
                    <a:cubicBezTo>
                      <a:pt x="25569" y="0"/>
                      <a:pt x="22228" y="1749"/>
                      <a:pt x="20253" y="4791"/>
                    </a:cubicBezTo>
                    <a:cubicBezTo>
                      <a:pt x="18919" y="4183"/>
                      <a:pt x="17472" y="3862"/>
                      <a:pt x="16022" y="3862"/>
                    </a:cubicBezTo>
                    <a:cubicBezTo>
                      <a:pt x="15995" y="3862"/>
                      <a:pt x="15969" y="3862"/>
                      <a:pt x="15942" y="3862"/>
                    </a:cubicBezTo>
                    <a:cubicBezTo>
                      <a:pt x="15692" y="3862"/>
                      <a:pt x="15454" y="3874"/>
                      <a:pt x="15216" y="3886"/>
                    </a:cubicBezTo>
                    <a:cubicBezTo>
                      <a:pt x="13661" y="1497"/>
                      <a:pt x="11032" y="124"/>
                      <a:pt x="8289" y="124"/>
                    </a:cubicBezTo>
                    <a:cubicBezTo>
                      <a:pt x="7504" y="124"/>
                      <a:pt x="6710" y="236"/>
                      <a:pt x="5929" y="469"/>
                    </a:cubicBezTo>
                    <a:cubicBezTo>
                      <a:pt x="2417" y="1517"/>
                      <a:pt x="0" y="4743"/>
                      <a:pt x="0" y="8410"/>
                    </a:cubicBezTo>
                    <a:lnTo>
                      <a:pt x="7299" y="8410"/>
                    </a:lnTo>
                    <a:cubicBezTo>
                      <a:pt x="6084" y="10149"/>
                      <a:pt x="5441" y="12232"/>
                      <a:pt x="5453" y="14364"/>
                    </a:cubicBezTo>
                    <a:lnTo>
                      <a:pt x="26444" y="14364"/>
                    </a:lnTo>
                    <a:cubicBezTo>
                      <a:pt x="26444" y="13042"/>
                      <a:pt x="26194" y="11732"/>
                      <a:pt x="25706" y="10506"/>
                    </a:cubicBezTo>
                    <a:lnTo>
                      <a:pt x="39553" y="10494"/>
                    </a:lnTo>
                    <a:cubicBezTo>
                      <a:pt x="39553" y="5839"/>
                      <a:pt x="36493" y="1755"/>
                      <a:pt x="32028" y="433"/>
                    </a:cubicBezTo>
                    <a:cubicBezTo>
                      <a:pt x="31043" y="141"/>
                      <a:pt x="30043" y="0"/>
                      <a:pt x="290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9" name="Google Shape;1919;p50"/>
            <p:cNvGrpSpPr/>
            <p:nvPr/>
          </p:nvGrpSpPr>
          <p:grpSpPr>
            <a:xfrm>
              <a:off x="751212" y="1938520"/>
              <a:ext cx="2216545" cy="2791644"/>
              <a:chOff x="5129175" y="3730625"/>
              <a:chExt cx="1064725" cy="1340075"/>
            </a:xfrm>
          </p:grpSpPr>
          <p:sp>
            <p:nvSpPr>
              <p:cNvPr id="10" name="Google Shape;1920;p50"/>
              <p:cNvSpPr/>
              <p:nvPr/>
            </p:nvSpPr>
            <p:spPr>
              <a:xfrm>
                <a:off x="5333350" y="4230675"/>
                <a:ext cx="659650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86" h="26338" extrusionOk="0">
                    <a:moveTo>
                      <a:pt x="1156" y="1"/>
                    </a:moveTo>
                    <a:lnTo>
                      <a:pt x="1156" y="5906"/>
                    </a:lnTo>
                    <a:lnTo>
                      <a:pt x="1" y="5906"/>
                    </a:lnTo>
                    <a:lnTo>
                      <a:pt x="1" y="6573"/>
                    </a:lnTo>
                    <a:lnTo>
                      <a:pt x="1156" y="6573"/>
                    </a:lnTo>
                    <a:lnTo>
                      <a:pt x="1156" y="26337"/>
                    </a:lnTo>
                    <a:lnTo>
                      <a:pt x="25242" y="26337"/>
                    </a:lnTo>
                    <a:lnTo>
                      <a:pt x="25242" y="6573"/>
                    </a:lnTo>
                    <a:lnTo>
                      <a:pt x="26385" y="6573"/>
                    </a:lnTo>
                    <a:lnTo>
                      <a:pt x="26385" y="5906"/>
                    </a:lnTo>
                    <a:lnTo>
                      <a:pt x="25242" y="5906"/>
                    </a:lnTo>
                    <a:lnTo>
                      <a:pt x="25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1" name="Google Shape;1921;p50"/>
              <p:cNvSpPr/>
              <p:nvPr/>
            </p:nvSpPr>
            <p:spPr>
              <a:xfrm>
                <a:off x="5632500" y="3730625"/>
                <a:ext cx="61650" cy="19230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7692" extrusionOk="0">
                    <a:moveTo>
                      <a:pt x="1227" y="0"/>
                    </a:moveTo>
                    <a:lnTo>
                      <a:pt x="1" y="1227"/>
                    </a:lnTo>
                    <a:lnTo>
                      <a:pt x="787" y="2013"/>
                    </a:lnTo>
                    <a:lnTo>
                      <a:pt x="787" y="7692"/>
                    </a:lnTo>
                    <a:lnTo>
                      <a:pt x="1679" y="7692"/>
                    </a:lnTo>
                    <a:lnTo>
                      <a:pt x="1679" y="2013"/>
                    </a:lnTo>
                    <a:lnTo>
                      <a:pt x="2465" y="1227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2" name="Google Shape;1922;p50"/>
              <p:cNvSpPr/>
              <p:nvPr/>
            </p:nvSpPr>
            <p:spPr>
              <a:xfrm>
                <a:off x="5624775" y="3811000"/>
                <a:ext cx="7680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3072" extrusionOk="0">
                    <a:moveTo>
                      <a:pt x="1536" y="0"/>
                    </a:moveTo>
                    <a:cubicBezTo>
                      <a:pt x="691" y="0"/>
                      <a:pt x="0" y="691"/>
                      <a:pt x="0" y="1536"/>
                    </a:cubicBezTo>
                    <a:cubicBezTo>
                      <a:pt x="0" y="2381"/>
                      <a:pt x="691" y="3072"/>
                      <a:pt x="1536" y="3072"/>
                    </a:cubicBezTo>
                    <a:cubicBezTo>
                      <a:pt x="2381" y="3072"/>
                      <a:pt x="3072" y="2381"/>
                      <a:pt x="3072" y="1536"/>
                    </a:cubicBezTo>
                    <a:cubicBezTo>
                      <a:pt x="3072" y="691"/>
                      <a:pt x="2381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3" name="Google Shape;1923;p50"/>
              <p:cNvSpPr/>
              <p:nvPr/>
            </p:nvSpPr>
            <p:spPr>
              <a:xfrm>
                <a:off x="5597975" y="3897025"/>
                <a:ext cx="130400" cy="87225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489" extrusionOk="0">
                    <a:moveTo>
                      <a:pt x="2608" y="0"/>
                    </a:moveTo>
                    <a:cubicBezTo>
                      <a:pt x="1167" y="0"/>
                      <a:pt x="1" y="1167"/>
                      <a:pt x="1" y="2607"/>
                    </a:cubicBezTo>
                    <a:lnTo>
                      <a:pt x="1" y="3489"/>
                    </a:lnTo>
                    <a:lnTo>
                      <a:pt x="5216" y="3489"/>
                    </a:lnTo>
                    <a:lnTo>
                      <a:pt x="5204" y="2607"/>
                    </a:lnTo>
                    <a:cubicBezTo>
                      <a:pt x="5204" y="1167"/>
                      <a:pt x="4037" y="0"/>
                      <a:pt x="2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4" name="Google Shape;1924;p50"/>
              <p:cNvSpPr/>
              <p:nvPr/>
            </p:nvSpPr>
            <p:spPr>
              <a:xfrm>
                <a:off x="5361925" y="4230375"/>
                <a:ext cx="6025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24100" h="5919" extrusionOk="0">
                    <a:moveTo>
                      <a:pt x="1" y="1"/>
                    </a:moveTo>
                    <a:lnTo>
                      <a:pt x="1" y="5918"/>
                    </a:lnTo>
                    <a:lnTo>
                      <a:pt x="24099" y="5918"/>
                    </a:lnTo>
                    <a:lnTo>
                      <a:pt x="240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5" name="Google Shape;1925;p50"/>
              <p:cNvSpPr/>
              <p:nvPr/>
            </p:nvSpPr>
            <p:spPr>
              <a:xfrm>
                <a:off x="5174700" y="4034225"/>
                <a:ext cx="976950" cy="248275"/>
              </a:xfrm>
              <a:custGeom>
                <a:avLst/>
                <a:gdLst/>
                <a:ahLst/>
                <a:cxnLst/>
                <a:rect l="l" t="t" r="r" b="b"/>
                <a:pathLst>
                  <a:path w="39078" h="9931" extrusionOk="0">
                    <a:moveTo>
                      <a:pt x="19539" y="1"/>
                    </a:moveTo>
                    <a:lnTo>
                      <a:pt x="1" y="4966"/>
                    </a:lnTo>
                    <a:cubicBezTo>
                      <a:pt x="1" y="7704"/>
                      <a:pt x="2227" y="9931"/>
                      <a:pt x="4978" y="9931"/>
                    </a:cubicBezTo>
                    <a:lnTo>
                      <a:pt x="8145" y="9383"/>
                    </a:lnTo>
                    <a:cubicBezTo>
                      <a:pt x="11913" y="8740"/>
                      <a:pt x="15726" y="8418"/>
                      <a:pt x="19541" y="8418"/>
                    </a:cubicBezTo>
                    <a:cubicBezTo>
                      <a:pt x="23355" y="8418"/>
                      <a:pt x="27171" y="8740"/>
                      <a:pt x="30945" y="9383"/>
                    </a:cubicBezTo>
                    <a:lnTo>
                      <a:pt x="34112" y="9931"/>
                    </a:lnTo>
                    <a:cubicBezTo>
                      <a:pt x="36851" y="9931"/>
                      <a:pt x="39077" y="7704"/>
                      <a:pt x="39077" y="4966"/>
                    </a:cubicBezTo>
                    <a:lnTo>
                      <a:pt x="19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6" name="Google Shape;1926;p50"/>
              <p:cNvSpPr/>
              <p:nvPr/>
            </p:nvSpPr>
            <p:spPr>
              <a:xfrm>
                <a:off x="5393775" y="4423575"/>
                <a:ext cx="230725" cy="146175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7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7" name="Google Shape;1927;p50"/>
              <p:cNvSpPr/>
              <p:nvPr/>
            </p:nvSpPr>
            <p:spPr>
              <a:xfrm>
                <a:off x="5701850" y="4423575"/>
                <a:ext cx="230725" cy="146175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7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" name="Google Shape;1928;p50"/>
              <p:cNvSpPr/>
              <p:nvPr/>
            </p:nvSpPr>
            <p:spPr>
              <a:xfrm>
                <a:off x="5393775" y="4668250"/>
                <a:ext cx="230725" cy="14615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6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" name="Google Shape;1929;p50"/>
              <p:cNvSpPr/>
              <p:nvPr/>
            </p:nvSpPr>
            <p:spPr>
              <a:xfrm>
                <a:off x="5701850" y="4668250"/>
                <a:ext cx="230725" cy="14615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6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" name="Google Shape;1930;p50"/>
              <p:cNvSpPr/>
              <p:nvPr/>
            </p:nvSpPr>
            <p:spPr>
              <a:xfrm>
                <a:off x="542832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3" y="1"/>
                    </a:moveTo>
                    <a:cubicBezTo>
                      <a:pt x="155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55" y="4227"/>
                      <a:pt x="333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1" name="Google Shape;1931;p50"/>
              <p:cNvSpPr/>
              <p:nvPr/>
            </p:nvSpPr>
            <p:spPr>
              <a:xfrm>
                <a:off x="5501250" y="4443800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33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33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2" name="Google Shape;1932;p50"/>
              <p:cNvSpPr/>
              <p:nvPr/>
            </p:nvSpPr>
            <p:spPr>
              <a:xfrm>
                <a:off x="557387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12" y="322"/>
                    </a:cubicBezTo>
                    <a:lnTo>
                      <a:pt x="12" y="3894"/>
                    </a:lnTo>
                    <a:cubicBezTo>
                      <a:pt x="0" y="4073"/>
                      <a:pt x="155" y="4227"/>
                      <a:pt x="334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3" name="Google Shape;1933;p50"/>
              <p:cNvSpPr/>
              <p:nvPr/>
            </p:nvSpPr>
            <p:spPr>
              <a:xfrm>
                <a:off x="5736100" y="4443800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22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22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" name="Google Shape;1934;p50"/>
              <p:cNvSpPr/>
              <p:nvPr/>
            </p:nvSpPr>
            <p:spPr>
              <a:xfrm>
                <a:off x="580872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55" y="4227"/>
                      <a:pt x="334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5" name="Google Shape;1935;p50"/>
              <p:cNvSpPr/>
              <p:nvPr/>
            </p:nvSpPr>
            <p:spPr>
              <a:xfrm>
                <a:off x="5881650" y="4443800"/>
                <a:ext cx="164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28" extrusionOk="0">
                    <a:moveTo>
                      <a:pt x="334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34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6" name="Google Shape;1936;p50"/>
              <p:cNvSpPr/>
              <p:nvPr/>
            </p:nvSpPr>
            <p:spPr>
              <a:xfrm>
                <a:off x="5428325" y="4688475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3" y="1"/>
                    </a:moveTo>
                    <a:cubicBezTo>
                      <a:pt x="155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55" y="4227"/>
                      <a:pt x="333" y="4227"/>
                    </a:cubicBezTo>
                    <a:cubicBezTo>
                      <a:pt x="512" y="4227"/>
                      <a:pt x="667" y="4085"/>
                      <a:pt x="667" y="3906"/>
                    </a:cubicBezTo>
                    <a:lnTo>
                      <a:pt x="667" y="334"/>
                    </a:lnTo>
                    <a:cubicBezTo>
                      <a:pt x="667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" name="Google Shape;1937;p50"/>
              <p:cNvSpPr/>
              <p:nvPr/>
            </p:nvSpPr>
            <p:spPr>
              <a:xfrm>
                <a:off x="5501250" y="4688475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33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43" y="4227"/>
                      <a:pt x="333" y="4227"/>
                    </a:cubicBezTo>
                    <a:cubicBezTo>
                      <a:pt x="512" y="4227"/>
                      <a:pt x="655" y="4085"/>
                      <a:pt x="655" y="3906"/>
                    </a:cubicBezTo>
                    <a:lnTo>
                      <a:pt x="655" y="334"/>
                    </a:lnTo>
                    <a:cubicBezTo>
                      <a:pt x="655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" name="Google Shape;1938;p50"/>
              <p:cNvSpPr/>
              <p:nvPr/>
            </p:nvSpPr>
            <p:spPr>
              <a:xfrm>
                <a:off x="5573875" y="4688475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12" y="334"/>
                    </a:cubicBezTo>
                    <a:lnTo>
                      <a:pt x="12" y="3906"/>
                    </a:lnTo>
                    <a:cubicBezTo>
                      <a:pt x="12" y="4085"/>
                      <a:pt x="155" y="4227"/>
                      <a:pt x="334" y="4227"/>
                    </a:cubicBezTo>
                    <a:cubicBezTo>
                      <a:pt x="512" y="4227"/>
                      <a:pt x="667" y="4085"/>
                      <a:pt x="667" y="3906"/>
                    </a:cubicBezTo>
                    <a:lnTo>
                      <a:pt x="667" y="334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" name="Google Shape;1939;p50"/>
              <p:cNvSpPr/>
              <p:nvPr/>
            </p:nvSpPr>
            <p:spPr>
              <a:xfrm>
                <a:off x="5736100" y="4688475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22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43" y="4227"/>
                      <a:pt x="322" y="4227"/>
                    </a:cubicBezTo>
                    <a:cubicBezTo>
                      <a:pt x="512" y="4227"/>
                      <a:pt x="655" y="4085"/>
                      <a:pt x="655" y="3906"/>
                    </a:cubicBezTo>
                    <a:lnTo>
                      <a:pt x="655" y="334"/>
                    </a:lnTo>
                    <a:cubicBezTo>
                      <a:pt x="655" y="144"/>
                      <a:pt x="512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" name="Google Shape;1940;p50"/>
              <p:cNvSpPr/>
              <p:nvPr/>
            </p:nvSpPr>
            <p:spPr>
              <a:xfrm>
                <a:off x="5808725" y="4688475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55" y="4227"/>
                      <a:pt x="334" y="4227"/>
                    </a:cubicBezTo>
                    <a:cubicBezTo>
                      <a:pt x="512" y="4227"/>
                      <a:pt x="667" y="4085"/>
                      <a:pt x="667" y="3906"/>
                    </a:cubicBezTo>
                    <a:lnTo>
                      <a:pt x="667" y="334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" name="Google Shape;1941;p50"/>
              <p:cNvSpPr/>
              <p:nvPr/>
            </p:nvSpPr>
            <p:spPr>
              <a:xfrm>
                <a:off x="5881650" y="4688475"/>
                <a:ext cx="164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28" extrusionOk="0">
                    <a:moveTo>
                      <a:pt x="334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43" y="4227"/>
                      <a:pt x="334" y="4227"/>
                    </a:cubicBezTo>
                    <a:cubicBezTo>
                      <a:pt x="512" y="4227"/>
                      <a:pt x="655" y="4085"/>
                      <a:pt x="655" y="3906"/>
                    </a:cubicBezTo>
                    <a:lnTo>
                      <a:pt x="655" y="334"/>
                    </a:lnTo>
                    <a:cubicBezTo>
                      <a:pt x="655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" name="Google Shape;1942;p50"/>
              <p:cNvSpPr/>
              <p:nvPr/>
            </p:nvSpPr>
            <p:spPr>
              <a:xfrm>
                <a:off x="5351525" y="4869750"/>
                <a:ext cx="74125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8038" extrusionOk="0">
                    <a:moveTo>
                      <a:pt x="0" y="1"/>
                    </a:moveTo>
                    <a:lnTo>
                      <a:pt x="0" y="8037"/>
                    </a:lnTo>
                    <a:lnTo>
                      <a:pt x="2965" y="8037"/>
                    </a:lnTo>
                    <a:lnTo>
                      <a:pt x="29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3" name="Google Shape;1943;p50"/>
              <p:cNvSpPr/>
              <p:nvPr/>
            </p:nvSpPr>
            <p:spPr>
              <a:xfrm>
                <a:off x="5626250" y="4869750"/>
                <a:ext cx="73850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038" extrusionOk="0">
                    <a:moveTo>
                      <a:pt x="1" y="1"/>
                    </a:moveTo>
                    <a:lnTo>
                      <a:pt x="1" y="8037"/>
                    </a:lnTo>
                    <a:lnTo>
                      <a:pt x="2953" y="8037"/>
                    </a:lnTo>
                    <a:lnTo>
                      <a:pt x="2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" name="Google Shape;1944;p50"/>
              <p:cNvSpPr/>
              <p:nvPr/>
            </p:nvSpPr>
            <p:spPr>
              <a:xfrm>
                <a:off x="5901000" y="4869750"/>
                <a:ext cx="73825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8038" extrusionOk="0">
                    <a:moveTo>
                      <a:pt x="0" y="1"/>
                    </a:moveTo>
                    <a:lnTo>
                      <a:pt x="0" y="8037"/>
                    </a:lnTo>
                    <a:lnTo>
                      <a:pt x="2953" y="8037"/>
                    </a:lnTo>
                    <a:lnTo>
                      <a:pt x="2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5" name="Google Shape;1945;p50"/>
              <p:cNvSpPr/>
              <p:nvPr/>
            </p:nvSpPr>
            <p:spPr>
              <a:xfrm>
                <a:off x="5297350" y="4823925"/>
                <a:ext cx="731650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266" h="1203" extrusionOk="0">
                    <a:moveTo>
                      <a:pt x="29123" y="143"/>
                    </a:moveTo>
                    <a:lnTo>
                      <a:pt x="29123" y="1060"/>
                    </a:lnTo>
                    <a:lnTo>
                      <a:pt x="143" y="1060"/>
                    </a:lnTo>
                    <a:lnTo>
                      <a:pt x="143" y="143"/>
                    </a:lnTo>
                    <a:close/>
                    <a:moveTo>
                      <a:pt x="0" y="0"/>
                    </a:moveTo>
                    <a:lnTo>
                      <a:pt x="0" y="1203"/>
                    </a:lnTo>
                    <a:lnTo>
                      <a:pt x="29266" y="1203"/>
                    </a:lnTo>
                    <a:lnTo>
                      <a:pt x="29266" y="0"/>
                    </a:lnTo>
                    <a:close/>
                  </a:path>
                </a:pathLst>
              </a:custGeom>
              <a:solidFill>
                <a:srgbClr val="F6E7F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6" name="Google Shape;1946;p50"/>
              <p:cNvSpPr/>
              <p:nvPr/>
            </p:nvSpPr>
            <p:spPr>
              <a:xfrm>
                <a:off x="5297350" y="4573875"/>
                <a:ext cx="7316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9266" h="1192" extrusionOk="0">
                    <a:moveTo>
                      <a:pt x="29123" y="144"/>
                    </a:moveTo>
                    <a:lnTo>
                      <a:pt x="29123" y="1060"/>
                    </a:lnTo>
                    <a:lnTo>
                      <a:pt x="143" y="1060"/>
                    </a:lnTo>
                    <a:lnTo>
                      <a:pt x="143" y="144"/>
                    </a:lnTo>
                    <a:close/>
                    <a:moveTo>
                      <a:pt x="0" y="1"/>
                    </a:moveTo>
                    <a:lnTo>
                      <a:pt x="0" y="1191"/>
                    </a:lnTo>
                    <a:lnTo>
                      <a:pt x="29266" y="1191"/>
                    </a:lnTo>
                    <a:lnTo>
                      <a:pt x="29266" y="1"/>
                    </a:lnTo>
                    <a:close/>
                  </a:path>
                </a:pathLst>
              </a:custGeom>
              <a:solidFill>
                <a:srgbClr val="F6E7F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7" name="Google Shape;1947;p50"/>
              <p:cNvSpPr/>
              <p:nvPr/>
            </p:nvSpPr>
            <p:spPr>
              <a:xfrm>
                <a:off x="5148225" y="3944050"/>
                <a:ext cx="1030200" cy="270375"/>
              </a:xfrm>
              <a:custGeom>
                <a:avLst/>
                <a:gdLst/>
                <a:ahLst/>
                <a:cxnLst/>
                <a:rect l="l" t="t" r="r" b="b"/>
                <a:pathLst>
                  <a:path w="41208" h="10815" extrusionOk="0">
                    <a:moveTo>
                      <a:pt x="17895" y="0"/>
                    </a:moveTo>
                    <a:cubicBezTo>
                      <a:pt x="17467" y="0"/>
                      <a:pt x="17121" y="345"/>
                      <a:pt x="17121" y="762"/>
                    </a:cubicBezTo>
                    <a:lnTo>
                      <a:pt x="17121" y="3941"/>
                    </a:lnTo>
                    <a:lnTo>
                      <a:pt x="15455" y="4370"/>
                    </a:lnTo>
                    <a:lnTo>
                      <a:pt x="10299" y="5679"/>
                    </a:lnTo>
                    <a:lnTo>
                      <a:pt x="5144" y="6989"/>
                    </a:lnTo>
                    <a:lnTo>
                      <a:pt x="0" y="8299"/>
                    </a:lnTo>
                    <a:lnTo>
                      <a:pt x="405" y="8501"/>
                    </a:lnTo>
                    <a:cubicBezTo>
                      <a:pt x="3524" y="10043"/>
                      <a:pt x="6915" y="10814"/>
                      <a:pt x="10305" y="10814"/>
                    </a:cubicBezTo>
                    <a:cubicBezTo>
                      <a:pt x="13695" y="10814"/>
                      <a:pt x="17086" y="10043"/>
                      <a:pt x="20205" y="8501"/>
                    </a:cubicBezTo>
                    <a:lnTo>
                      <a:pt x="20610" y="8299"/>
                    </a:lnTo>
                    <a:lnTo>
                      <a:pt x="21015" y="8501"/>
                    </a:lnTo>
                    <a:cubicBezTo>
                      <a:pt x="24134" y="10043"/>
                      <a:pt x="27522" y="10814"/>
                      <a:pt x="30909" y="10814"/>
                    </a:cubicBezTo>
                    <a:cubicBezTo>
                      <a:pt x="34296" y="10814"/>
                      <a:pt x="37684" y="10043"/>
                      <a:pt x="40803" y="8501"/>
                    </a:cubicBezTo>
                    <a:lnTo>
                      <a:pt x="41208" y="8299"/>
                    </a:lnTo>
                    <a:lnTo>
                      <a:pt x="36052" y="6989"/>
                    </a:lnTo>
                    <a:lnTo>
                      <a:pt x="30909" y="5679"/>
                    </a:lnTo>
                    <a:lnTo>
                      <a:pt x="25753" y="4370"/>
                    </a:lnTo>
                    <a:lnTo>
                      <a:pt x="24075" y="3941"/>
                    </a:lnTo>
                    <a:lnTo>
                      <a:pt x="24075" y="762"/>
                    </a:lnTo>
                    <a:cubicBezTo>
                      <a:pt x="24075" y="345"/>
                      <a:pt x="23729" y="0"/>
                      <a:pt x="233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8" name="Google Shape;1948;p50"/>
              <p:cNvSpPr/>
              <p:nvPr/>
            </p:nvSpPr>
            <p:spPr>
              <a:xfrm>
                <a:off x="5290500" y="4589650"/>
                <a:ext cx="7456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29826" h="1978" extrusionOk="0">
                    <a:moveTo>
                      <a:pt x="0" y="1"/>
                    </a:moveTo>
                    <a:cubicBezTo>
                      <a:pt x="0" y="1096"/>
                      <a:pt x="881" y="1977"/>
                      <a:pt x="1965" y="1977"/>
                    </a:cubicBezTo>
                    <a:lnTo>
                      <a:pt x="27849" y="1977"/>
                    </a:lnTo>
                    <a:cubicBezTo>
                      <a:pt x="28945" y="1977"/>
                      <a:pt x="29826" y="1096"/>
                      <a:pt x="298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9" name="Google Shape;1949;p50"/>
              <p:cNvSpPr/>
              <p:nvPr/>
            </p:nvSpPr>
            <p:spPr>
              <a:xfrm>
                <a:off x="5290500" y="4839975"/>
                <a:ext cx="745650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9826" h="1966" extrusionOk="0">
                    <a:moveTo>
                      <a:pt x="0" y="1"/>
                    </a:moveTo>
                    <a:cubicBezTo>
                      <a:pt x="0" y="1084"/>
                      <a:pt x="881" y="1965"/>
                      <a:pt x="1965" y="1965"/>
                    </a:cubicBezTo>
                    <a:lnTo>
                      <a:pt x="27849" y="1965"/>
                    </a:lnTo>
                    <a:cubicBezTo>
                      <a:pt x="28945" y="1965"/>
                      <a:pt x="29826" y="1084"/>
                      <a:pt x="298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grpSp>
            <p:nvGrpSpPr>
              <p:cNvPr id="40" name="Google Shape;1950;p50"/>
              <p:cNvGrpSpPr/>
              <p:nvPr/>
            </p:nvGrpSpPr>
            <p:grpSpPr>
              <a:xfrm>
                <a:off x="5129175" y="4141100"/>
                <a:ext cx="1064725" cy="82825"/>
                <a:chOff x="5129175" y="4141100"/>
                <a:chExt cx="1064725" cy="82825"/>
              </a:xfrm>
            </p:grpSpPr>
            <p:sp>
              <p:nvSpPr>
                <p:cNvPr id="41" name="Google Shape;1951;p50"/>
                <p:cNvSpPr/>
                <p:nvPr/>
              </p:nvSpPr>
              <p:spPr>
                <a:xfrm>
                  <a:off x="5129175" y="4141100"/>
                  <a:ext cx="250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0" extrusionOk="0">
                      <a:moveTo>
                        <a:pt x="572" y="0"/>
                      </a:moveTo>
                      <a:cubicBezTo>
                        <a:pt x="191" y="0"/>
                        <a:pt x="0" y="464"/>
                        <a:pt x="262" y="738"/>
                      </a:cubicBezTo>
                      <a:cubicBezTo>
                        <a:pt x="349" y="822"/>
                        <a:pt x="456" y="859"/>
                        <a:pt x="561" y="859"/>
                      </a:cubicBezTo>
                      <a:cubicBezTo>
                        <a:pt x="785" y="859"/>
                        <a:pt x="1000" y="688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" name="Google Shape;1952;p50"/>
                <p:cNvSpPr/>
                <p:nvPr/>
              </p:nvSpPr>
              <p:spPr>
                <a:xfrm>
                  <a:off x="5149700" y="4148525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1" y="465"/>
                        <a:pt x="275" y="739"/>
                      </a:cubicBezTo>
                      <a:cubicBezTo>
                        <a:pt x="358" y="823"/>
                        <a:pt x="462" y="860"/>
                        <a:pt x="565" y="860"/>
                      </a:cubicBezTo>
                      <a:cubicBezTo>
                        <a:pt x="785" y="860"/>
                        <a:pt x="1001" y="689"/>
                        <a:pt x="1001" y="429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3" name="Google Shape;1953;p50"/>
                <p:cNvSpPr/>
                <p:nvPr/>
              </p:nvSpPr>
              <p:spPr>
                <a:xfrm>
                  <a:off x="5173525" y="4158650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cubicBezTo>
                        <a:pt x="0" y="667"/>
                        <a:pt x="191" y="858"/>
                        <a:pt x="429" y="858"/>
                      </a:cubicBezTo>
                      <a:cubicBezTo>
                        <a:pt x="667" y="858"/>
                        <a:pt x="858" y="667"/>
                        <a:pt x="858" y="429"/>
                      </a:cubicBezTo>
                      <a:cubicBezTo>
                        <a:pt x="858" y="191"/>
                        <a:pt x="667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4" name="Google Shape;1954;p50"/>
                <p:cNvSpPr/>
                <p:nvPr/>
              </p:nvSpPr>
              <p:spPr>
                <a:xfrm>
                  <a:off x="5191925" y="4165100"/>
                  <a:ext cx="46500" cy="3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" h="1206" extrusionOk="0">
                      <a:moveTo>
                        <a:pt x="504" y="0"/>
                      </a:moveTo>
                      <a:cubicBezTo>
                        <a:pt x="335" y="0"/>
                        <a:pt x="165" y="94"/>
                        <a:pt x="98" y="302"/>
                      </a:cubicBezTo>
                      <a:cubicBezTo>
                        <a:pt x="1" y="618"/>
                        <a:pt x="256" y="868"/>
                        <a:pt x="519" y="868"/>
                      </a:cubicBezTo>
                      <a:cubicBezTo>
                        <a:pt x="643" y="868"/>
                        <a:pt x="768" y="813"/>
                        <a:pt x="860" y="683"/>
                      </a:cubicBezTo>
                      <a:lnTo>
                        <a:pt x="860" y="683"/>
                      </a:lnTo>
                      <a:cubicBezTo>
                        <a:pt x="860" y="707"/>
                        <a:pt x="848" y="743"/>
                        <a:pt x="860" y="778"/>
                      </a:cubicBezTo>
                      <a:cubicBezTo>
                        <a:pt x="860" y="1035"/>
                        <a:pt x="1065" y="1205"/>
                        <a:pt x="1283" y="1205"/>
                      </a:cubicBezTo>
                      <a:cubicBezTo>
                        <a:pt x="1388" y="1205"/>
                        <a:pt x="1497" y="1165"/>
                        <a:pt x="1586" y="1076"/>
                      </a:cubicBezTo>
                      <a:cubicBezTo>
                        <a:pt x="1860" y="802"/>
                        <a:pt x="1669" y="350"/>
                        <a:pt x="1288" y="350"/>
                      </a:cubicBezTo>
                      <a:lnTo>
                        <a:pt x="1276" y="350"/>
                      </a:lnTo>
                      <a:cubicBezTo>
                        <a:pt x="1145" y="350"/>
                        <a:pt x="1014" y="421"/>
                        <a:pt x="931" y="528"/>
                      </a:cubicBezTo>
                      <a:cubicBezTo>
                        <a:pt x="943" y="493"/>
                        <a:pt x="943" y="469"/>
                        <a:pt x="943" y="433"/>
                      </a:cubicBezTo>
                      <a:cubicBezTo>
                        <a:pt x="943" y="158"/>
                        <a:pt x="723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5" name="Google Shape;1955;p50"/>
                <p:cNvSpPr/>
                <p:nvPr/>
              </p:nvSpPr>
              <p:spPr>
                <a:xfrm>
                  <a:off x="5230975" y="4179775"/>
                  <a:ext cx="250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7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27"/>
                      </a:cubicBezTo>
                      <a:cubicBezTo>
                        <a:pt x="363" y="817"/>
                        <a:pt x="472" y="856"/>
                        <a:pt x="577" y="856"/>
                      </a:cubicBezTo>
                      <a:cubicBezTo>
                        <a:pt x="795" y="856"/>
                        <a:pt x="1000" y="686"/>
                        <a:pt x="1000" y="430"/>
                      </a:cubicBezTo>
                      <a:cubicBezTo>
                        <a:pt x="1000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6" name="Google Shape;1956;p50"/>
                <p:cNvSpPr/>
                <p:nvPr/>
              </p:nvSpPr>
              <p:spPr>
                <a:xfrm>
                  <a:off x="5254325" y="4184675"/>
                  <a:ext cx="47500" cy="2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087" extrusionOk="0">
                      <a:moveTo>
                        <a:pt x="488" y="0"/>
                      </a:moveTo>
                      <a:cubicBezTo>
                        <a:pt x="302" y="0"/>
                        <a:pt x="115" y="113"/>
                        <a:pt x="66" y="353"/>
                      </a:cubicBezTo>
                      <a:cubicBezTo>
                        <a:pt x="1" y="665"/>
                        <a:pt x="250" y="871"/>
                        <a:pt x="497" y="871"/>
                      </a:cubicBezTo>
                      <a:cubicBezTo>
                        <a:pt x="656" y="871"/>
                        <a:pt x="813" y="786"/>
                        <a:pt x="888" y="591"/>
                      </a:cubicBezTo>
                      <a:lnTo>
                        <a:pt x="888" y="650"/>
                      </a:lnTo>
                      <a:cubicBezTo>
                        <a:pt x="888" y="910"/>
                        <a:pt x="1103" y="1086"/>
                        <a:pt x="1327" y="1086"/>
                      </a:cubicBezTo>
                      <a:cubicBezTo>
                        <a:pt x="1432" y="1086"/>
                        <a:pt x="1539" y="1047"/>
                        <a:pt x="1626" y="960"/>
                      </a:cubicBezTo>
                      <a:cubicBezTo>
                        <a:pt x="1900" y="686"/>
                        <a:pt x="1709" y="222"/>
                        <a:pt x="1328" y="222"/>
                      </a:cubicBezTo>
                      <a:lnTo>
                        <a:pt x="1328" y="234"/>
                      </a:lnTo>
                      <a:cubicBezTo>
                        <a:pt x="1150" y="234"/>
                        <a:pt x="983" y="341"/>
                        <a:pt x="924" y="507"/>
                      </a:cubicBezTo>
                      <a:cubicBezTo>
                        <a:pt x="924" y="484"/>
                        <a:pt x="924" y="460"/>
                        <a:pt x="924" y="448"/>
                      </a:cubicBezTo>
                      <a:cubicBezTo>
                        <a:pt x="930" y="158"/>
                        <a:pt x="709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7" name="Google Shape;1957;p50"/>
                <p:cNvSpPr/>
                <p:nvPr/>
              </p:nvSpPr>
              <p:spPr>
                <a:xfrm>
                  <a:off x="5294975" y="419407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65"/>
                        <a:pt x="262" y="727"/>
                      </a:cubicBezTo>
                      <a:cubicBezTo>
                        <a:pt x="351" y="816"/>
                        <a:pt x="461" y="856"/>
                        <a:pt x="568" y="856"/>
                      </a:cubicBezTo>
                      <a:cubicBezTo>
                        <a:pt x="789" y="856"/>
                        <a:pt x="1000" y="686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8" name="Google Shape;1958;p50"/>
                <p:cNvSpPr/>
                <p:nvPr/>
              </p:nvSpPr>
              <p:spPr>
                <a:xfrm>
                  <a:off x="5316400" y="4198550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52"/>
                        <a:pt x="262" y="726"/>
                      </a:cubicBezTo>
                      <a:cubicBezTo>
                        <a:pt x="352" y="816"/>
                        <a:pt x="461" y="856"/>
                        <a:pt x="568" y="856"/>
                      </a:cubicBezTo>
                      <a:cubicBezTo>
                        <a:pt x="790" y="856"/>
                        <a:pt x="1000" y="685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9" name="Google Shape;1959;p50"/>
                <p:cNvSpPr/>
                <p:nvPr/>
              </p:nvSpPr>
              <p:spPr>
                <a:xfrm>
                  <a:off x="5338425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65"/>
                        <a:pt x="262" y="727"/>
                      </a:cubicBezTo>
                      <a:cubicBezTo>
                        <a:pt x="352" y="816"/>
                        <a:pt x="461" y="856"/>
                        <a:pt x="568" y="856"/>
                      </a:cubicBezTo>
                      <a:cubicBezTo>
                        <a:pt x="790" y="856"/>
                        <a:pt x="1000" y="686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0" name="Google Shape;1960;p50"/>
                <p:cNvSpPr/>
                <p:nvPr/>
              </p:nvSpPr>
              <p:spPr>
                <a:xfrm>
                  <a:off x="5360750" y="4201525"/>
                  <a:ext cx="250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0" extrusionOk="0">
                      <a:moveTo>
                        <a:pt x="572" y="0"/>
                      </a:moveTo>
                      <a:cubicBezTo>
                        <a:pt x="191" y="0"/>
                        <a:pt x="0" y="464"/>
                        <a:pt x="262" y="738"/>
                      </a:cubicBezTo>
                      <a:cubicBezTo>
                        <a:pt x="350" y="822"/>
                        <a:pt x="456" y="859"/>
                        <a:pt x="561" y="859"/>
                      </a:cubicBezTo>
                      <a:cubicBezTo>
                        <a:pt x="785" y="859"/>
                        <a:pt x="1000" y="688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1" name="Google Shape;1961;p50"/>
                <p:cNvSpPr/>
                <p:nvPr/>
              </p:nvSpPr>
              <p:spPr>
                <a:xfrm>
                  <a:off x="5382475" y="4202400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39"/>
                      </a:cubicBezTo>
                      <a:cubicBezTo>
                        <a:pt x="362" y="823"/>
                        <a:pt x="467" y="860"/>
                        <a:pt x="570" y="860"/>
                      </a:cubicBezTo>
                      <a:cubicBezTo>
                        <a:pt x="791" y="860"/>
                        <a:pt x="1001" y="689"/>
                        <a:pt x="1001" y="429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2" name="Google Shape;1962;p50"/>
                <p:cNvSpPr/>
                <p:nvPr/>
              </p:nvSpPr>
              <p:spPr>
                <a:xfrm>
                  <a:off x="5405700" y="4202400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79" y="1"/>
                        <a:pt x="0" y="465"/>
                        <a:pt x="262" y="739"/>
                      </a:cubicBezTo>
                      <a:cubicBezTo>
                        <a:pt x="349" y="823"/>
                        <a:pt x="456" y="860"/>
                        <a:pt x="561" y="860"/>
                      </a:cubicBezTo>
                      <a:cubicBezTo>
                        <a:pt x="785" y="860"/>
                        <a:pt x="1000" y="689"/>
                        <a:pt x="1000" y="429"/>
                      </a:cubicBezTo>
                      <a:cubicBezTo>
                        <a:pt x="1000" y="191"/>
                        <a:pt x="798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3" name="Google Shape;1963;p50"/>
                <p:cNvSpPr/>
                <p:nvPr/>
              </p:nvSpPr>
              <p:spPr>
                <a:xfrm>
                  <a:off x="5426825" y="4202100"/>
                  <a:ext cx="250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7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27"/>
                      </a:cubicBezTo>
                      <a:cubicBezTo>
                        <a:pt x="360" y="817"/>
                        <a:pt x="467" y="856"/>
                        <a:pt x="572" y="856"/>
                      </a:cubicBezTo>
                      <a:cubicBezTo>
                        <a:pt x="790" y="856"/>
                        <a:pt x="1001" y="686"/>
                        <a:pt x="1001" y="430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4" name="Google Shape;1964;p50"/>
                <p:cNvSpPr/>
                <p:nvPr/>
              </p:nvSpPr>
              <p:spPr>
                <a:xfrm>
                  <a:off x="5449150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65"/>
                        <a:pt x="274" y="727"/>
                      </a:cubicBezTo>
                      <a:cubicBezTo>
                        <a:pt x="360" y="816"/>
                        <a:pt x="467" y="856"/>
                        <a:pt x="572" y="856"/>
                      </a:cubicBezTo>
                      <a:cubicBezTo>
                        <a:pt x="790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5" name="Google Shape;1965;p50"/>
                <p:cNvSpPr/>
                <p:nvPr/>
              </p:nvSpPr>
              <p:spPr>
                <a:xfrm>
                  <a:off x="5470875" y="4197650"/>
                  <a:ext cx="25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6" extrusionOk="0">
                      <a:moveTo>
                        <a:pt x="584" y="0"/>
                      </a:moveTo>
                      <a:cubicBezTo>
                        <a:pt x="191" y="0"/>
                        <a:pt x="1" y="453"/>
                        <a:pt x="274" y="727"/>
                      </a:cubicBezTo>
                      <a:cubicBezTo>
                        <a:pt x="364" y="816"/>
                        <a:pt x="473" y="856"/>
                        <a:pt x="581" y="856"/>
                      </a:cubicBezTo>
                      <a:cubicBezTo>
                        <a:pt x="802" y="856"/>
                        <a:pt x="1013" y="686"/>
                        <a:pt x="1013" y="429"/>
                      </a:cubicBezTo>
                      <a:cubicBezTo>
                        <a:pt x="1013" y="191"/>
                        <a:pt x="822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6" name="Google Shape;1966;p50"/>
                <p:cNvSpPr/>
                <p:nvPr/>
              </p:nvSpPr>
              <p:spPr>
                <a:xfrm>
                  <a:off x="5497075" y="4193475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cubicBezTo>
                        <a:pt x="0" y="667"/>
                        <a:pt x="191" y="858"/>
                        <a:pt x="429" y="858"/>
                      </a:cubicBezTo>
                      <a:cubicBezTo>
                        <a:pt x="667" y="858"/>
                        <a:pt x="858" y="667"/>
                        <a:pt x="858" y="429"/>
                      </a:cubicBezTo>
                      <a:cubicBezTo>
                        <a:pt x="858" y="191"/>
                        <a:pt x="667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7" name="Google Shape;1967;p50"/>
                <p:cNvSpPr/>
                <p:nvPr/>
              </p:nvSpPr>
              <p:spPr>
                <a:xfrm>
                  <a:off x="5514625" y="4189900"/>
                  <a:ext cx="25325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6" extrusionOk="0">
                      <a:moveTo>
                        <a:pt x="584" y="1"/>
                      </a:moveTo>
                      <a:cubicBezTo>
                        <a:pt x="203" y="1"/>
                        <a:pt x="1" y="465"/>
                        <a:pt x="275" y="739"/>
                      </a:cubicBezTo>
                      <a:cubicBezTo>
                        <a:pt x="362" y="826"/>
                        <a:pt x="469" y="865"/>
                        <a:pt x="574" y="865"/>
                      </a:cubicBezTo>
                      <a:cubicBezTo>
                        <a:pt x="798" y="865"/>
                        <a:pt x="1013" y="689"/>
                        <a:pt x="1013" y="429"/>
                      </a:cubicBezTo>
                      <a:cubicBezTo>
                        <a:pt x="1013" y="191"/>
                        <a:pt x="822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8" name="Google Shape;1968;p50"/>
                <p:cNvSpPr/>
                <p:nvPr/>
              </p:nvSpPr>
              <p:spPr>
                <a:xfrm>
                  <a:off x="5540225" y="4184250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1" y="191"/>
                        <a:pt x="1" y="429"/>
                      </a:cubicBezTo>
                      <a:cubicBezTo>
                        <a:pt x="1" y="667"/>
                        <a:pt x="191" y="858"/>
                        <a:pt x="429" y="858"/>
                      </a:cubicBezTo>
                      <a:cubicBezTo>
                        <a:pt x="668" y="858"/>
                        <a:pt x="858" y="667"/>
                        <a:pt x="858" y="429"/>
                      </a:cubicBezTo>
                      <a:cubicBezTo>
                        <a:pt x="858" y="191"/>
                        <a:pt x="668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9" name="Google Shape;1969;p50"/>
                <p:cNvSpPr/>
                <p:nvPr/>
              </p:nvSpPr>
              <p:spPr>
                <a:xfrm>
                  <a:off x="5598275" y="4165500"/>
                  <a:ext cx="25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6" extrusionOk="0">
                      <a:moveTo>
                        <a:pt x="584" y="0"/>
                      </a:moveTo>
                      <a:cubicBezTo>
                        <a:pt x="203" y="0"/>
                        <a:pt x="0" y="453"/>
                        <a:pt x="274" y="727"/>
                      </a:cubicBezTo>
                      <a:cubicBezTo>
                        <a:pt x="364" y="816"/>
                        <a:pt x="473" y="856"/>
                        <a:pt x="580" y="856"/>
                      </a:cubicBezTo>
                      <a:cubicBezTo>
                        <a:pt x="802" y="856"/>
                        <a:pt x="1013" y="686"/>
                        <a:pt x="1013" y="429"/>
                      </a:cubicBezTo>
                      <a:cubicBezTo>
                        <a:pt x="1013" y="191"/>
                        <a:pt x="822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60" name="Google Shape;1970;p50"/>
                <p:cNvSpPr/>
                <p:nvPr/>
              </p:nvSpPr>
              <p:spPr>
                <a:xfrm>
                  <a:off x="5619925" y="4148825"/>
                  <a:ext cx="45350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1168" extrusionOk="0">
                      <a:moveTo>
                        <a:pt x="1290" y="1"/>
                      </a:moveTo>
                      <a:cubicBezTo>
                        <a:pt x="1051" y="1"/>
                        <a:pt x="861" y="191"/>
                        <a:pt x="861" y="429"/>
                      </a:cubicBezTo>
                      <a:cubicBezTo>
                        <a:pt x="861" y="441"/>
                        <a:pt x="861" y="465"/>
                        <a:pt x="861" y="477"/>
                      </a:cubicBezTo>
                      <a:cubicBezTo>
                        <a:pt x="767" y="353"/>
                        <a:pt x="643" y="300"/>
                        <a:pt x="521" y="300"/>
                      </a:cubicBezTo>
                      <a:cubicBezTo>
                        <a:pt x="255" y="300"/>
                        <a:pt x="1" y="552"/>
                        <a:pt x="99" y="870"/>
                      </a:cubicBezTo>
                      <a:cubicBezTo>
                        <a:pt x="167" y="1073"/>
                        <a:pt x="337" y="1167"/>
                        <a:pt x="508" y="1167"/>
                      </a:cubicBezTo>
                      <a:cubicBezTo>
                        <a:pt x="726" y="1167"/>
                        <a:pt x="944" y="1013"/>
                        <a:pt x="944" y="739"/>
                      </a:cubicBezTo>
                      <a:lnTo>
                        <a:pt x="944" y="679"/>
                      </a:lnTo>
                      <a:cubicBezTo>
                        <a:pt x="1031" y="799"/>
                        <a:pt x="1160" y="857"/>
                        <a:pt x="1289" y="857"/>
                      </a:cubicBezTo>
                      <a:cubicBezTo>
                        <a:pt x="1441" y="857"/>
                        <a:pt x="1593" y="775"/>
                        <a:pt x="1671" y="620"/>
                      </a:cubicBezTo>
                      <a:cubicBezTo>
                        <a:pt x="1813" y="334"/>
                        <a:pt x="1599" y="1"/>
                        <a:pt x="12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61" name="Google Shape;1971;p50"/>
                <p:cNvSpPr/>
                <p:nvPr/>
              </p:nvSpPr>
              <p:spPr>
                <a:xfrm>
                  <a:off x="6168575" y="4141100"/>
                  <a:ext cx="253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0" extrusionOk="0">
                      <a:moveTo>
                        <a:pt x="584" y="0"/>
                      </a:moveTo>
                      <a:cubicBezTo>
                        <a:pt x="191" y="0"/>
                        <a:pt x="1" y="464"/>
                        <a:pt x="275" y="738"/>
                      </a:cubicBezTo>
                      <a:cubicBezTo>
                        <a:pt x="362" y="822"/>
                        <a:pt x="469" y="859"/>
                        <a:pt x="574" y="859"/>
                      </a:cubicBezTo>
                      <a:cubicBezTo>
                        <a:pt x="797" y="859"/>
                        <a:pt x="1013" y="688"/>
                        <a:pt x="1013" y="429"/>
                      </a:cubicBezTo>
                      <a:cubicBezTo>
                        <a:pt x="1013" y="191"/>
                        <a:pt x="810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62" name="Google Shape;1972;p50"/>
                <p:cNvSpPr/>
                <p:nvPr/>
              </p:nvSpPr>
              <p:spPr>
                <a:xfrm>
                  <a:off x="6148050" y="4148525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39"/>
                      </a:cubicBezTo>
                      <a:cubicBezTo>
                        <a:pt x="362" y="823"/>
                        <a:pt x="467" y="860"/>
                        <a:pt x="570" y="860"/>
                      </a:cubicBezTo>
                      <a:cubicBezTo>
                        <a:pt x="791" y="860"/>
                        <a:pt x="1000" y="689"/>
                        <a:pt x="1000" y="429"/>
                      </a:cubicBezTo>
                      <a:cubicBezTo>
                        <a:pt x="1000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63" name="Google Shape;1973;p50"/>
                <p:cNvSpPr/>
                <p:nvPr/>
              </p:nvSpPr>
              <p:spPr>
                <a:xfrm>
                  <a:off x="6127800" y="4158650"/>
                  <a:ext cx="253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0" extrusionOk="0">
                      <a:moveTo>
                        <a:pt x="584" y="1"/>
                      </a:moveTo>
                      <a:cubicBezTo>
                        <a:pt x="203" y="1"/>
                        <a:pt x="1" y="465"/>
                        <a:pt x="275" y="739"/>
                      </a:cubicBezTo>
                      <a:cubicBezTo>
                        <a:pt x="362" y="822"/>
                        <a:pt x="469" y="860"/>
                        <a:pt x="573" y="860"/>
                      </a:cubicBezTo>
                      <a:cubicBezTo>
                        <a:pt x="797" y="860"/>
                        <a:pt x="1013" y="689"/>
                        <a:pt x="1013" y="429"/>
                      </a:cubicBezTo>
                      <a:cubicBezTo>
                        <a:pt x="1013" y="191"/>
                        <a:pt x="822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56" name="Google Shape;1974;p50"/>
                <p:cNvSpPr/>
                <p:nvPr/>
              </p:nvSpPr>
              <p:spPr>
                <a:xfrm>
                  <a:off x="6089975" y="4165500"/>
                  <a:ext cx="450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191" extrusionOk="0">
                      <a:moveTo>
                        <a:pt x="1276" y="0"/>
                      </a:moveTo>
                      <a:cubicBezTo>
                        <a:pt x="1037" y="0"/>
                        <a:pt x="847" y="191"/>
                        <a:pt x="847" y="429"/>
                      </a:cubicBezTo>
                      <a:cubicBezTo>
                        <a:pt x="847" y="453"/>
                        <a:pt x="847" y="489"/>
                        <a:pt x="859" y="524"/>
                      </a:cubicBezTo>
                      <a:cubicBezTo>
                        <a:pt x="766" y="393"/>
                        <a:pt x="638" y="337"/>
                        <a:pt x="513" y="337"/>
                      </a:cubicBezTo>
                      <a:cubicBezTo>
                        <a:pt x="251" y="337"/>
                        <a:pt x="0" y="580"/>
                        <a:pt x="97" y="893"/>
                      </a:cubicBezTo>
                      <a:cubicBezTo>
                        <a:pt x="165" y="1097"/>
                        <a:pt x="333" y="1191"/>
                        <a:pt x="501" y="1191"/>
                      </a:cubicBezTo>
                      <a:cubicBezTo>
                        <a:pt x="716" y="1191"/>
                        <a:pt x="930" y="1037"/>
                        <a:pt x="930" y="762"/>
                      </a:cubicBezTo>
                      <a:cubicBezTo>
                        <a:pt x="930" y="727"/>
                        <a:pt x="930" y="703"/>
                        <a:pt x="918" y="667"/>
                      </a:cubicBezTo>
                      <a:lnTo>
                        <a:pt x="918" y="667"/>
                      </a:lnTo>
                      <a:cubicBezTo>
                        <a:pt x="1007" y="790"/>
                        <a:pt x="1141" y="850"/>
                        <a:pt x="1273" y="850"/>
                      </a:cubicBezTo>
                      <a:cubicBezTo>
                        <a:pt x="1424" y="850"/>
                        <a:pt x="1574" y="772"/>
                        <a:pt x="1657" y="620"/>
                      </a:cubicBezTo>
                      <a:cubicBezTo>
                        <a:pt x="1799" y="334"/>
                        <a:pt x="1597" y="0"/>
                        <a:pt x="12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57" name="Google Shape;1975;p50"/>
                <p:cNvSpPr/>
                <p:nvPr/>
              </p:nvSpPr>
              <p:spPr>
                <a:xfrm>
                  <a:off x="6066775" y="4179775"/>
                  <a:ext cx="2505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857" extrusionOk="0">
                      <a:moveTo>
                        <a:pt x="572" y="1"/>
                      </a:moveTo>
                      <a:cubicBezTo>
                        <a:pt x="191" y="1"/>
                        <a:pt x="1" y="453"/>
                        <a:pt x="263" y="727"/>
                      </a:cubicBezTo>
                      <a:cubicBezTo>
                        <a:pt x="352" y="817"/>
                        <a:pt x="462" y="856"/>
                        <a:pt x="569" y="856"/>
                      </a:cubicBezTo>
                      <a:cubicBezTo>
                        <a:pt x="790" y="856"/>
                        <a:pt x="1001" y="686"/>
                        <a:pt x="1001" y="430"/>
                      </a:cubicBezTo>
                      <a:cubicBezTo>
                        <a:pt x="1001" y="191"/>
                        <a:pt x="811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58" name="Google Shape;1976;p50"/>
                <p:cNvSpPr/>
                <p:nvPr/>
              </p:nvSpPr>
              <p:spPr>
                <a:xfrm>
                  <a:off x="6027050" y="4184850"/>
                  <a:ext cx="4660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083" extrusionOk="0">
                      <a:moveTo>
                        <a:pt x="1316" y="0"/>
                      </a:moveTo>
                      <a:lnTo>
                        <a:pt x="1316" y="12"/>
                      </a:lnTo>
                      <a:cubicBezTo>
                        <a:pt x="1078" y="12"/>
                        <a:pt x="887" y="203"/>
                        <a:pt x="887" y="441"/>
                      </a:cubicBezTo>
                      <a:cubicBezTo>
                        <a:pt x="877" y="451"/>
                        <a:pt x="876" y="470"/>
                        <a:pt x="883" y="490"/>
                      </a:cubicBezTo>
                      <a:lnTo>
                        <a:pt x="883" y="490"/>
                      </a:lnTo>
                      <a:cubicBezTo>
                        <a:pt x="802" y="306"/>
                        <a:pt x="646" y="226"/>
                        <a:pt x="490" y="226"/>
                      </a:cubicBezTo>
                      <a:cubicBezTo>
                        <a:pt x="244" y="226"/>
                        <a:pt x="1" y="427"/>
                        <a:pt x="66" y="739"/>
                      </a:cubicBezTo>
                      <a:cubicBezTo>
                        <a:pt x="115" y="973"/>
                        <a:pt x="298" y="1082"/>
                        <a:pt x="482" y="1082"/>
                      </a:cubicBezTo>
                      <a:cubicBezTo>
                        <a:pt x="700" y="1082"/>
                        <a:pt x="918" y="928"/>
                        <a:pt x="911" y="643"/>
                      </a:cubicBezTo>
                      <a:cubicBezTo>
                        <a:pt x="911" y="631"/>
                        <a:pt x="911" y="608"/>
                        <a:pt x="911" y="584"/>
                      </a:cubicBezTo>
                      <a:cubicBezTo>
                        <a:pt x="977" y="762"/>
                        <a:pt x="1142" y="856"/>
                        <a:pt x="1308" y="856"/>
                      </a:cubicBezTo>
                      <a:cubicBezTo>
                        <a:pt x="1441" y="856"/>
                        <a:pt x="1576" y="795"/>
                        <a:pt x="1661" y="667"/>
                      </a:cubicBezTo>
                      <a:cubicBezTo>
                        <a:pt x="1864" y="393"/>
                        <a:pt x="1649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59" name="Google Shape;1977;p50"/>
                <p:cNvSpPr/>
                <p:nvPr/>
              </p:nvSpPr>
              <p:spPr>
                <a:xfrm>
                  <a:off x="6002800" y="419407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53"/>
                        <a:pt x="274" y="727"/>
                      </a:cubicBezTo>
                      <a:cubicBezTo>
                        <a:pt x="359" y="816"/>
                        <a:pt x="466" y="856"/>
                        <a:pt x="572" y="856"/>
                      </a:cubicBezTo>
                      <a:cubicBezTo>
                        <a:pt x="789" y="856"/>
                        <a:pt x="1000" y="686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0" name="Google Shape;1978;p50"/>
                <p:cNvSpPr/>
                <p:nvPr/>
              </p:nvSpPr>
              <p:spPr>
                <a:xfrm>
                  <a:off x="5981350" y="4198550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52"/>
                        <a:pt x="275" y="726"/>
                      </a:cubicBezTo>
                      <a:cubicBezTo>
                        <a:pt x="360" y="816"/>
                        <a:pt x="467" y="856"/>
                        <a:pt x="573" y="856"/>
                      </a:cubicBezTo>
                      <a:cubicBezTo>
                        <a:pt x="790" y="856"/>
                        <a:pt x="1001" y="685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1" name="Google Shape;1979;p50"/>
                <p:cNvSpPr/>
                <p:nvPr/>
              </p:nvSpPr>
              <p:spPr>
                <a:xfrm>
                  <a:off x="5959625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65"/>
                        <a:pt x="263" y="727"/>
                      </a:cubicBezTo>
                      <a:cubicBezTo>
                        <a:pt x="352" y="816"/>
                        <a:pt x="462" y="856"/>
                        <a:pt x="569" y="856"/>
                      </a:cubicBezTo>
                      <a:cubicBezTo>
                        <a:pt x="790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2" name="Google Shape;1980;p50"/>
                <p:cNvSpPr/>
                <p:nvPr/>
              </p:nvSpPr>
              <p:spPr>
                <a:xfrm>
                  <a:off x="5937300" y="4201525"/>
                  <a:ext cx="250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0" extrusionOk="0">
                      <a:moveTo>
                        <a:pt x="572" y="0"/>
                      </a:moveTo>
                      <a:cubicBezTo>
                        <a:pt x="191" y="0"/>
                        <a:pt x="1" y="464"/>
                        <a:pt x="263" y="738"/>
                      </a:cubicBezTo>
                      <a:cubicBezTo>
                        <a:pt x="350" y="822"/>
                        <a:pt x="457" y="859"/>
                        <a:pt x="562" y="859"/>
                      </a:cubicBezTo>
                      <a:cubicBezTo>
                        <a:pt x="785" y="859"/>
                        <a:pt x="1001" y="688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3" name="Google Shape;1981;p50"/>
                <p:cNvSpPr/>
                <p:nvPr/>
              </p:nvSpPr>
              <p:spPr>
                <a:xfrm>
                  <a:off x="5915275" y="4202400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1" y="465"/>
                        <a:pt x="274" y="739"/>
                      </a:cubicBezTo>
                      <a:cubicBezTo>
                        <a:pt x="358" y="823"/>
                        <a:pt x="462" y="860"/>
                        <a:pt x="565" y="860"/>
                      </a:cubicBezTo>
                      <a:cubicBezTo>
                        <a:pt x="785" y="860"/>
                        <a:pt x="1001" y="689"/>
                        <a:pt x="1001" y="429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4" name="Google Shape;1982;p50"/>
                <p:cNvSpPr/>
                <p:nvPr/>
              </p:nvSpPr>
              <p:spPr>
                <a:xfrm>
                  <a:off x="5892350" y="4202400"/>
                  <a:ext cx="253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1" extrusionOk="0">
                      <a:moveTo>
                        <a:pt x="584" y="1"/>
                      </a:moveTo>
                      <a:cubicBezTo>
                        <a:pt x="191" y="1"/>
                        <a:pt x="1" y="465"/>
                        <a:pt x="275" y="739"/>
                      </a:cubicBezTo>
                      <a:cubicBezTo>
                        <a:pt x="362" y="823"/>
                        <a:pt x="469" y="860"/>
                        <a:pt x="574" y="860"/>
                      </a:cubicBezTo>
                      <a:cubicBezTo>
                        <a:pt x="797" y="860"/>
                        <a:pt x="1013" y="689"/>
                        <a:pt x="1013" y="429"/>
                      </a:cubicBezTo>
                      <a:cubicBezTo>
                        <a:pt x="1013" y="191"/>
                        <a:pt x="810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5" name="Google Shape;1983;p50"/>
                <p:cNvSpPr/>
                <p:nvPr/>
              </p:nvSpPr>
              <p:spPr>
                <a:xfrm>
                  <a:off x="5870925" y="4202100"/>
                  <a:ext cx="253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7" extrusionOk="0">
                      <a:moveTo>
                        <a:pt x="584" y="1"/>
                      </a:moveTo>
                      <a:cubicBezTo>
                        <a:pt x="191" y="1"/>
                        <a:pt x="1" y="465"/>
                        <a:pt x="274" y="727"/>
                      </a:cubicBezTo>
                      <a:cubicBezTo>
                        <a:pt x="364" y="817"/>
                        <a:pt x="473" y="856"/>
                        <a:pt x="581" y="856"/>
                      </a:cubicBezTo>
                      <a:cubicBezTo>
                        <a:pt x="802" y="856"/>
                        <a:pt x="1013" y="686"/>
                        <a:pt x="1013" y="430"/>
                      </a:cubicBezTo>
                      <a:cubicBezTo>
                        <a:pt x="1013" y="191"/>
                        <a:pt x="810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6" name="Google Shape;1984;p50"/>
                <p:cNvSpPr/>
                <p:nvPr/>
              </p:nvSpPr>
              <p:spPr>
                <a:xfrm>
                  <a:off x="5848600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65"/>
                        <a:pt x="274" y="727"/>
                      </a:cubicBezTo>
                      <a:cubicBezTo>
                        <a:pt x="364" y="816"/>
                        <a:pt x="472" y="856"/>
                        <a:pt x="578" y="856"/>
                      </a:cubicBezTo>
                      <a:cubicBezTo>
                        <a:pt x="795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7" name="Google Shape;1985;p50"/>
                <p:cNvSpPr/>
                <p:nvPr/>
              </p:nvSpPr>
              <p:spPr>
                <a:xfrm>
                  <a:off x="5826575" y="4197650"/>
                  <a:ext cx="25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6" extrusionOk="0">
                      <a:moveTo>
                        <a:pt x="584" y="0"/>
                      </a:moveTo>
                      <a:cubicBezTo>
                        <a:pt x="203" y="0"/>
                        <a:pt x="1" y="465"/>
                        <a:pt x="274" y="727"/>
                      </a:cubicBezTo>
                      <a:cubicBezTo>
                        <a:pt x="364" y="816"/>
                        <a:pt x="473" y="856"/>
                        <a:pt x="581" y="856"/>
                      </a:cubicBezTo>
                      <a:cubicBezTo>
                        <a:pt x="802" y="856"/>
                        <a:pt x="1013" y="686"/>
                        <a:pt x="1013" y="429"/>
                      </a:cubicBezTo>
                      <a:cubicBezTo>
                        <a:pt x="1013" y="191"/>
                        <a:pt x="822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8" name="Google Shape;1986;p50"/>
                <p:cNvSpPr/>
                <p:nvPr/>
              </p:nvSpPr>
              <p:spPr>
                <a:xfrm>
                  <a:off x="5808125" y="4193475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cubicBezTo>
                        <a:pt x="0" y="667"/>
                        <a:pt x="191" y="858"/>
                        <a:pt x="429" y="858"/>
                      </a:cubicBezTo>
                      <a:cubicBezTo>
                        <a:pt x="667" y="858"/>
                        <a:pt x="858" y="667"/>
                        <a:pt x="858" y="429"/>
                      </a:cubicBezTo>
                      <a:cubicBezTo>
                        <a:pt x="858" y="191"/>
                        <a:pt x="667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69" name="Google Shape;1987;p50"/>
                <p:cNvSpPr/>
                <p:nvPr/>
              </p:nvSpPr>
              <p:spPr>
                <a:xfrm>
                  <a:off x="5782825" y="4189900"/>
                  <a:ext cx="25325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6" extrusionOk="0">
                      <a:moveTo>
                        <a:pt x="584" y="1"/>
                      </a:moveTo>
                      <a:cubicBezTo>
                        <a:pt x="191" y="1"/>
                        <a:pt x="0" y="465"/>
                        <a:pt x="274" y="739"/>
                      </a:cubicBezTo>
                      <a:cubicBezTo>
                        <a:pt x="362" y="826"/>
                        <a:pt x="469" y="865"/>
                        <a:pt x="574" y="865"/>
                      </a:cubicBezTo>
                      <a:cubicBezTo>
                        <a:pt x="797" y="865"/>
                        <a:pt x="1012" y="689"/>
                        <a:pt x="1012" y="429"/>
                      </a:cubicBezTo>
                      <a:cubicBezTo>
                        <a:pt x="1012" y="191"/>
                        <a:pt x="822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70" name="Google Shape;1988;p50"/>
                <p:cNvSpPr/>
                <p:nvPr/>
              </p:nvSpPr>
              <p:spPr>
                <a:xfrm>
                  <a:off x="5761100" y="4184250"/>
                  <a:ext cx="250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7" extrusionOk="0">
                      <a:moveTo>
                        <a:pt x="572" y="1"/>
                      </a:moveTo>
                      <a:cubicBezTo>
                        <a:pt x="191" y="1"/>
                        <a:pt x="0" y="453"/>
                        <a:pt x="262" y="727"/>
                      </a:cubicBezTo>
                      <a:cubicBezTo>
                        <a:pt x="351" y="816"/>
                        <a:pt x="461" y="856"/>
                        <a:pt x="568" y="856"/>
                      </a:cubicBezTo>
                      <a:cubicBezTo>
                        <a:pt x="790" y="856"/>
                        <a:pt x="1000" y="686"/>
                        <a:pt x="1000" y="429"/>
                      </a:cubicBezTo>
                      <a:cubicBezTo>
                        <a:pt x="1000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71" name="Google Shape;1989;p50"/>
                <p:cNvSpPr/>
                <p:nvPr/>
              </p:nvSpPr>
              <p:spPr>
                <a:xfrm>
                  <a:off x="5699475" y="4165500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53"/>
                        <a:pt x="274" y="727"/>
                      </a:cubicBezTo>
                      <a:cubicBezTo>
                        <a:pt x="360" y="816"/>
                        <a:pt x="467" y="856"/>
                        <a:pt x="572" y="856"/>
                      </a:cubicBezTo>
                      <a:cubicBezTo>
                        <a:pt x="790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872" name="Google Shape;1990;p50"/>
                <p:cNvSpPr/>
                <p:nvPr/>
              </p:nvSpPr>
              <p:spPr>
                <a:xfrm>
                  <a:off x="5661200" y="4148675"/>
                  <a:ext cx="4685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172" extrusionOk="0">
                      <a:moveTo>
                        <a:pt x="516" y="0"/>
                      </a:moveTo>
                      <a:cubicBezTo>
                        <a:pt x="349" y="0"/>
                        <a:pt x="182" y="92"/>
                        <a:pt x="115" y="292"/>
                      </a:cubicBezTo>
                      <a:cubicBezTo>
                        <a:pt x="1" y="611"/>
                        <a:pt x="261" y="867"/>
                        <a:pt x="528" y="867"/>
                      </a:cubicBezTo>
                      <a:cubicBezTo>
                        <a:pt x="651" y="867"/>
                        <a:pt x="775" y="813"/>
                        <a:pt x="865" y="685"/>
                      </a:cubicBezTo>
                      <a:lnTo>
                        <a:pt x="865" y="745"/>
                      </a:lnTo>
                      <a:cubicBezTo>
                        <a:pt x="865" y="1002"/>
                        <a:pt x="1076" y="1172"/>
                        <a:pt x="1297" y="1172"/>
                      </a:cubicBezTo>
                      <a:cubicBezTo>
                        <a:pt x="1404" y="1172"/>
                        <a:pt x="1514" y="1132"/>
                        <a:pt x="1603" y="1043"/>
                      </a:cubicBezTo>
                      <a:cubicBezTo>
                        <a:pt x="1873" y="772"/>
                        <a:pt x="1680" y="316"/>
                        <a:pt x="1308" y="316"/>
                      </a:cubicBezTo>
                      <a:cubicBezTo>
                        <a:pt x="1303" y="316"/>
                        <a:pt x="1298" y="316"/>
                        <a:pt x="1293" y="316"/>
                      </a:cubicBezTo>
                      <a:cubicBezTo>
                        <a:pt x="1163" y="316"/>
                        <a:pt x="1032" y="376"/>
                        <a:pt x="948" y="483"/>
                      </a:cubicBezTo>
                      <a:lnTo>
                        <a:pt x="948" y="435"/>
                      </a:lnTo>
                      <a:cubicBezTo>
                        <a:pt x="955" y="158"/>
                        <a:pt x="735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sp>
          <p:nvSpPr>
            <p:cNvPr id="1873" name="Google Shape;1991;p50"/>
            <p:cNvSpPr/>
            <p:nvPr/>
          </p:nvSpPr>
          <p:spPr>
            <a:xfrm>
              <a:off x="1979113" y="2861851"/>
              <a:ext cx="52097" cy="44580"/>
            </a:xfrm>
            <a:custGeom>
              <a:avLst/>
              <a:gdLst/>
              <a:ahLst/>
              <a:cxnLst/>
              <a:rect l="l" t="t" r="r" b="b"/>
              <a:pathLst>
                <a:path w="1001" h="856" extrusionOk="0">
                  <a:moveTo>
                    <a:pt x="572" y="0"/>
                  </a:moveTo>
                  <a:cubicBezTo>
                    <a:pt x="191" y="0"/>
                    <a:pt x="1" y="453"/>
                    <a:pt x="274" y="727"/>
                  </a:cubicBezTo>
                  <a:cubicBezTo>
                    <a:pt x="360" y="816"/>
                    <a:pt x="467" y="856"/>
                    <a:pt x="572" y="856"/>
                  </a:cubicBezTo>
                  <a:cubicBezTo>
                    <a:pt x="790" y="856"/>
                    <a:pt x="1001" y="686"/>
                    <a:pt x="1001" y="429"/>
                  </a:cubicBezTo>
                  <a:cubicBezTo>
                    <a:pt x="1001" y="191"/>
                    <a:pt x="810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74" name="Google Shape;1992;p50"/>
            <p:cNvSpPr/>
            <p:nvPr/>
          </p:nvSpPr>
          <p:spPr>
            <a:xfrm>
              <a:off x="2023238" y="2873476"/>
              <a:ext cx="52097" cy="44580"/>
            </a:xfrm>
            <a:custGeom>
              <a:avLst/>
              <a:gdLst/>
              <a:ahLst/>
              <a:cxnLst/>
              <a:rect l="l" t="t" r="r" b="b"/>
              <a:pathLst>
                <a:path w="1001" h="856" extrusionOk="0">
                  <a:moveTo>
                    <a:pt x="572" y="0"/>
                  </a:moveTo>
                  <a:cubicBezTo>
                    <a:pt x="191" y="0"/>
                    <a:pt x="1" y="453"/>
                    <a:pt x="274" y="727"/>
                  </a:cubicBezTo>
                  <a:cubicBezTo>
                    <a:pt x="360" y="816"/>
                    <a:pt x="467" y="856"/>
                    <a:pt x="572" y="856"/>
                  </a:cubicBezTo>
                  <a:cubicBezTo>
                    <a:pt x="790" y="856"/>
                    <a:pt x="1001" y="686"/>
                    <a:pt x="1001" y="429"/>
                  </a:cubicBezTo>
                  <a:cubicBezTo>
                    <a:pt x="1001" y="191"/>
                    <a:pt x="810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75" name="Google Shape;1993;p50"/>
            <p:cNvSpPr/>
            <p:nvPr/>
          </p:nvSpPr>
          <p:spPr>
            <a:xfrm>
              <a:off x="1653436" y="2873424"/>
              <a:ext cx="44655" cy="44685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76" name="Google Shape;1994;p50"/>
            <p:cNvSpPr/>
            <p:nvPr/>
          </p:nvSpPr>
          <p:spPr>
            <a:xfrm>
              <a:off x="1692911" y="2855999"/>
              <a:ext cx="44655" cy="44685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77" name="Google Shape;1995;p50"/>
            <p:cNvSpPr/>
            <p:nvPr/>
          </p:nvSpPr>
          <p:spPr>
            <a:xfrm flipH="1">
              <a:off x="-1279143" y="4216075"/>
              <a:ext cx="5487142" cy="1245793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996" name="Google Shape;1911;p50"/>
          <p:cNvGrpSpPr/>
          <p:nvPr/>
        </p:nvGrpSpPr>
        <p:grpSpPr>
          <a:xfrm>
            <a:off x="-1279150" y="1938520"/>
            <a:ext cx="8906325" cy="3537481"/>
            <a:chOff x="-1279150" y="1938520"/>
            <a:chExt cx="8906325" cy="3537481"/>
          </a:xfrm>
        </p:grpSpPr>
        <p:grpSp>
          <p:nvGrpSpPr>
            <p:cNvPr id="1878" name="Google Shape;1912;p50"/>
            <p:cNvGrpSpPr/>
            <p:nvPr/>
          </p:nvGrpSpPr>
          <p:grpSpPr>
            <a:xfrm>
              <a:off x="-1279150" y="3493317"/>
              <a:ext cx="8906325" cy="1982684"/>
              <a:chOff x="-1808425" y="3493317"/>
              <a:chExt cx="8906325" cy="1982684"/>
            </a:xfrm>
          </p:grpSpPr>
          <p:sp>
            <p:nvSpPr>
              <p:cNvPr id="1879" name="Google Shape;1913;p50"/>
              <p:cNvSpPr/>
              <p:nvPr/>
            </p:nvSpPr>
            <p:spPr>
              <a:xfrm flipH="1">
                <a:off x="51" y="4290886"/>
                <a:ext cx="7097849" cy="1185115"/>
              </a:xfrm>
              <a:custGeom>
                <a:avLst/>
                <a:gdLst/>
                <a:ahLst/>
                <a:cxnLst/>
                <a:rect l="l" t="t" r="r" b="b"/>
                <a:pathLst>
                  <a:path w="116087" h="19278" extrusionOk="0">
                    <a:moveTo>
                      <a:pt x="116086" y="1"/>
                    </a:moveTo>
                    <a:cubicBezTo>
                      <a:pt x="116086" y="1"/>
                      <a:pt x="87666" y="11097"/>
                      <a:pt x="51924" y="7097"/>
                    </a:cubicBezTo>
                    <a:cubicBezTo>
                      <a:pt x="25777" y="4180"/>
                      <a:pt x="0" y="19277"/>
                      <a:pt x="0" y="19277"/>
                    </a:cubicBezTo>
                    <a:lnTo>
                      <a:pt x="116086" y="192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0" name="Google Shape;1914;p50"/>
              <p:cNvSpPr/>
              <p:nvPr/>
            </p:nvSpPr>
            <p:spPr>
              <a:xfrm>
                <a:off x="-1808425" y="3493317"/>
                <a:ext cx="3401550" cy="1899715"/>
              </a:xfrm>
              <a:custGeom>
                <a:avLst/>
                <a:gdLst/>
                <a:ahLst/>
                <a:cxnLst/>
                <a:rect l="l" t="t" r="r" b="b"/>
                <a:pathLst>
                  <a:path w="195323" h="109085" extrusionOk="0">
                    <a:moveTo>
                      <a:pt x="101442" y="21479"/>
                    </a:moveTo>
                    <a:lnTo>
                      <a:pt x="104180" y="25122"/>
                    </a:lnTo>
                    <a:cubicBezTo>
                      <a:pt x="104180" y="25122"/>
                      <a:pt x="106180" y="23717"/>
                      <a:pt x="109467" y="23622"/>
                    </a:cubicBezTo>
                    <a:cubicBezTo>
                      <a:pt x="112741" y="23515"/>
                      <a:pt x="117849" y="28349"/>
                      <a:pt x="117849" y="28349"/>
                    </a:cubicBezTo>
                    <a:cubicBezTo>
                      <a:pt x="117849" y="28349"/>
                      <a:pt x="122956" y="25694"/>
                      <a:pt x="123504" y="23622"/>
                    </a:cubicBezTo>
                    <a:cubicBezTo>
                      <a:pt x="124052" y="21538"/>
                      <a:pt x="124957" y="21181"/>
                      <a:pt x="125873" y="18490"/>
                    </a:cubicBezTo>
                    <a:cubicBezTo>
                      <a:pt x="126778" y="15812"/>
                      <a:pt x="129695" y="15085"/>
                      <a:pt x="130981" y="13657"/>
                    </a:cubicBezTo>
                    <a:cubicBezTo>
                      <a:pt x="132255" y="12216"/>
                      <a:pt x="135720" y="12216"/>
                      <a:pt x="136268" y="13657"/>
                    </a:cubicBezTo>
                    <a:cubicBezTo>
                      <a:pt x="136803" y="15085"/>
                      <a:pt x="140280" y="17955"/>
                      <a:pt x="141006" y="20467"/>
                    </a:cubicBezTo>
                    <a:cubicBezTo>
                      <a:pt x="141721" y="22979"/>
                      <a:pt x="141554" y="25122"/>
                      <a:pt x="144650" y="27634"/>
                    </a:cubicBezTo>
                    <a:cubicBezTo>
                      <a:pt x="147745" y="30147"/>
                      <a:pt x="149745" y="35338"/>
                      <a:pt x="151210" y="37302"/>
                    </a:cubicBezTo>
                    <a:cubicBezTo>
                      <a:pt x="152662" y="39279"/>
                      <a:pt x="153758" y="42684"/>
                      <a:pt x="154484" y="46446"/>
                    </a:cubicBezTo>
                    <a:cubicBezTo>
                      <a:pt x="155210" y="50209"/>
                      <a:pt x="195323" y="68473"/>
                      <a:pt x="195323" y="68473"/>
                    </a:cubicBezTo>
                    <a:lnTo>
                      <a:pt x="195323" y="109085"/>
                    </a:lnTo>
                    <a:lnTo>
                      <a:pt x="0" y="109085"/>
                    </a:lnTo>
                    <a:lnTo>
                      <a:pt x="0" y="65044"/>
                    </a:lnTo>
                    <a:cubicBezTo>
                      <a:pt x="0" y="65044"/>
                      <a:pt x="9156" y="63020"/>
                      <a:pt x="11823" y="59091"/>
                    </a:cubicBezTo>
                    <a:cubicBezTo>
                      <a:pt x="14490" y="55150"/>
                      <a:pt x="14288" y="53542"/>
                      <a:pt x="15931" y="53638"/>
                    </a:cubicBezTo>
                    <a:cubicBezTo>
                      <a:pt x="17562" y="53745"/>
                      <a:pt x="18181" y="52328"/>
                      <a:pt x="19312" y="50221"/>
                    </a:cubicBezTo>
                    <a:cubicBezTo>
                      <a:pt x="20444" y="48101"/>
                      <a:pt x="21158" y="45077"/>
                      <a:pt x="22182" y="45375"/>
                    </a:cubicBezTo>
                    <a:cubicBezTo>
                      <a:pt x="23206" y="45684"/>
                      <a:pt x="23313" y="46387"/>
                      <a:pt x="25051" y="44267"/>
                    </a:cubicBezTo>
                    <a:cubicBezTo>
                      <a:pt x="26790" y="42148"/>
                      <a:pt x="30278" y="41041"/>
                      <a:pt x="31207" y="38922"/>
                    </a:cubicBezTo>
                    <a:cubicBezTo>
                      <a:pt x="32124" y="36814"/>
                      <a:pt x="34481" y="29956"/>
                      <a:pt x="35814" y="28849"/>
                    </a:cubicBezTo>
                    <a:cubicBezTo>
                      <a:pt x="37160" y="27730"/>
                      <a:pt x="38481" y="26527"/>
                      <a:pt x="38993" y="25110"/>
                    </a:cubicBezTo>
                    <a:cubicBezTo>
                      <a:pt x="39505" y="23705"/>
                      <a:pt x="41053" y="24539"/>
                      <a:pt x="41768" y="23622"/>
                    </a:cubicBezTo>
                    <a:cubicBezTo>
                      <a:pt x="42482" y="22693"/>
                      <a:pt x="43613" y="14323"/>
                      <a:pt x="44327" y="12609"/>
                    </a:cubicBezTo>
                    <a:cubicBezTo>
                      <a:pt x="45054" y="10882"/>
                      <a:pt x="46078" y="10692"/>
                      <a:pt x="46685" y="10894"/>
                    </a:cubicBezTo>
                    <a:cubicBezTo>
                      <a:pt x="47304" y="11097"/>
                      <a:pt x="48328" y="9275"/>
                      <a:pt x="49661" y="8573"/>
                    </a:cubicBezTo>
                    <a:cubicBezTo>
                      <a:pt x="51007" y="7870"/>
                      <a:pt x="52233" y="7465"/>
                      <a:pt x="53352" y="7763"/>
                    </a:cubicBezTo>
                    <a:cubicBezTo>
                      <a:pt x="54483" y="8073"/>
                      <a:pt x="53972" y="11894"/>
                      <a:pt x="54281" y="12406"/>
                    </a:cubicBezTo>
                    <a:cubicBezTo>
                      <a:pt x="54591" y="12906"/>
                      <a:pt x="56127" y="11394"/>
                      <a:pt x="56436" y="10085"/>
                    </a:cubicBezTo>
                    <a:cubicBezTo>
                      <a:pt x="56746" y="8775"/>
                      <a:pt x="62996" y="5953"/>
                      <a:pt x="63913" y="4941"/>
                    </a:cubicBezTo>
                    <a:cubicBezTo>
                      <a:pt x="64842" y="3941"/>
                      <a:pt x="63711" y="2417"/>
                      <a:pt x="65044" y="1215"/>
                    </a:cubicBezTo>
                    <a:cubicBezTo>
                      <a:pt x="66378" y="0"/>
                      <a:pt x="68426" y="203"/>
                      <a:pt x="70378" y="1215"/>
                    </a:cubicBezTo>
                    <a:cubicBezTo>
                      <a:pt x="72331" y="2215"/>
                      <a:pt x="72331" y="3227"/>
                      <a:pt x="73450" y="3334"/>
                    </a:cubicBezTo>
                    <a:cubicBezTo>
                      <a:pt x="74581" y="3429"/>
                      <a:pt x="74581" y="4536"/>
                      <a:pt x="76224" y="4739"/>
                    </a:cubicBezTo>
                    <a:cubicBezTo>
                      <a:pt x="77867" y="4941"/>
                      <a:pt x="79094" y="4941"/>
                      <a:pt x="79403" y="6453"/>
                    </a:cubicBezTo>
                    <a:cubicBezTo>
                      <a:pt x="79713" y="7965"/>
                      <a:pt x="80630" y="5953"/>
                      <a:pt x="82166" y="6953"/>
                    </a:cubicBezTo>
                    <a:cubicBezTo>
                      <a:pt x="83701" y="7965"/>
                      <a:pt x="85856" y="8168"/>
                      <a:pt x="86368" y="9585"/>
                    </a:cubicBezTo>
                    <a:cubicBezTo>
                      <a:pt x="86892" y="10990"/>
                      <a:pt x="86880" y="12609"/>
                      <a:pt x="88321" y="12502"/>
                    </a:cubicBezTo>
                    <a:cubicBezTo>
                      <a:pt x="89762" y="12406"/>
                      <a:pt x="90059" y="13109"/>
                      <a:pt x="90988" y="13811"/>
                    </a:cubicBezTo>
                    <a:cubicBezTo>
                      <a:pt x="91905" y="14526"/>
                      <a:pt x="93453" y="13740"/>
                      <a:pt x="93750" y="14585"/>
                    </a:cubicBezTo>
                    <a:cubicBezTo>
                      <a:pt x="94060" y="15431"/>
                      <a:pt x="96012" y="15621"/>
                      <a:pt x="96215" y="16335"/>
                    </a:cubicBezTo>
                    <a:cubicBezTo>
                      <a:pt x="96417" y="17050"/>
                      <a:pt x="97144" y="18550"/>
                      <a:pt x="98679" y="18348"/>
                    </a:cubicBezTo>
                    <a:cubicBezTo>
                      <a:pt x="100215" y="18157"/>
                      <a:pt x="100835" y="18252"/>
                      <a:pt x="101144" y="1986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81" name="Google Shape;1915;p50"/>
            <p:cNvGrpSpPr/>
            <p:nvPr/>
          </p:nvGrpSpPr>
          <p:grpSpPr>
            <a:xfrm>
              <a:off x="2256326" y="3450928"/>
              <a:ext cx="1669890" cy="1347589"/>
              <a:chOff x="7048175" y="3773750"/>
              <a:chExt cx="1264015" cy="1020051"/>
            </a:xfrm>
          </p:grpSpPr>
          <p:sp>
            <p:nvSpPr>
              <p:cNvPr id="1882" name="Google Shape;1916;p50"/>
              <p:cNvSpPr/>
              <p:nvPr/>
            </p:nvSpPr>
            <p:spPr>
              <a:xfrm>
                <a:off x="7283672" y="4199168"/>
                <a:ext cx="863779" cy="594633"/>
              </a:xfrm>
              <a:custGeom>
                <a:avLst/>
                <a:gdLst/>
                <a:ahLst/>
                <a:cxnLst/>
                <a:rect l="l" t="t" r="r" b="b"/>
                <a:pathLst>
                  <a:path w="27029" h="18607" extrusionOk="0">
                    <a:moveTo>
                      <a:pt x="26701" y="0"/>
                    </a:moveTo>
                    <a:cubicBezTo>
                      <a:pt x="26537" y="0"/>
                      <a:pt x="26373" y="107"/>
                      <a:pt x="26373" y="322"/>
                    </a:cubicBezTo>
                    <a:cubicBezTo>
                      <a:pt x="26361" y="2119"/>
                      <a:pt x="25171" y="3679"/>
                      <a:pt x="23444" y="4144"/>
                    </a:cubicBezTo>
                    <a:cubicBezTo>
                      <a:pt x="24111" y="3322"/>
                      <a:pt x="24480" y="2286"/>
                      <a:pt x="24480" y="1226"/>
                    </a:cubicBezTo>
                    <a:cubicBezTo>
                      <a:pt x="24480" y="1006"/>
                      <a:pt x="24317" y="896"/>
                      <a:pt x="24153" y="896"/>
                    </a:cubicBezTo>
                    <a:cubicBezTo>
                      <a:pt x="23989" y="896"/>
                      <a:pt x="23825" y="1006"/>
                      <a:pt x="23825" y="1226"/>
                    </a:cubicBezTo>
                    <a:cubicBezTo>
                      <a:pt x="23825" y="2417"/>
                      <a:pt x="23290" y="3536"/>
                      <a:pt x="22361" y="4286"/>
                    </a:cubicBezTo>
                    <a:cubicBezTo>
                      <a:pt x="22254" y="4298"/>
                      <a:pt x="22147" y="4382"/>
                      <a:pt x="22099" y="4489"/>
                    </a:cubicBezTo>
                    <a:cubicBezTo>
                      <a:pt x="21647" y="4798"/>
                      <a:pt x="21111" y="5025"/>
                      <a:pt x="20563" y="5120"/>
                    </a:cubicBezTo>
                    <a:cubicBezTo>
                      <a:pt x="21111" y="4048"/>
                      <a:pt x="21397" y="2870"/>
                      <a:pt x="21397" y="1679"/>
                    </a:cubicBezTo>
                    <a:cubicBezTo>
                      <a:pt x="21379" y="1471"/>
                      <a:pt x="21218" y="1366"/>
                      <a:pt x="21059" y="1366"/>
                    </a:cubicBezTo>
                    <a:cubicBezTo>
                      <a:pt x="20899" y="1366"/>
                      <a:pt x="20742" y="1471"/>
                      <a:pt x="20730" y="1679"/>
                    </a:cubicBezTo>
                    <a:cubicBezTo>
                      <a:pt x="20730" y="2917"/>
                      <a:pt x="20396" y="4132"/>
                      <a:pt x="19765" y="5203"/>
                    </a:cubicBezTo>
                    <a:cubicBezTo>
                      <a:pt x="19634" y="5239"/>
                      <a:pt x="19539" y="5370"/>
                      <a:pt x="19539" y="5513"/>
                    </a:cubicBezTo>
                    <a:cubicBezTo>
                      <a:pt x="19527" y="5525"/>
                      <a:pt x="19527" y="5548"/>
                      <a:pt x="19539" y="5560"/>
                    </a:cubicBezTo>
                    <a:cubicBezTo>
                      <a:pt x="18884" y="6513"/>
                      <a:pt x="18015" y="7299"/>
                      <a:pt x="16991" y="7834"/>
                    </a:cubicBezTo>
                    <a:cubicBezTo>
                      <a:pt x="17706" y="7037"/>
                      <a:pt x="18087" y="6025"/>
                      <a:pt x="18087" y="4965"/>
                    </a:cubicBezTo>
                    <a:cubicBezTo>
                      <a:pt x="18087" y="4745"/>
                      <a:pt x="17923" y="4635"/>
                      <a:pt x="17759" y="4635"/>
                    </a:cubicBezTo>
                    <a:cubicBezTo>
                      <a:pt x="17595" y="4635"/>
                      <a:pt x="17432" y="4745"/>
                      <a:pt x="17432" y="4965"/>
                    </a:cubicBezTo>
                    <a:cubicBezTo>
                      <a:pt x="17432" y="6989"/>
                      <a:pt x="15801" y="8620"/>
                      <a:pt x="13777" y="8620"/>
                    </a:cubicBezTo>
                    <a:lnTo>
                      <a:pt x="13705" y="8620"/>
                    </a:lnTo>
                    <a:cubicBezTo>
                      <a:pt x="11776" y="8716"/>
                      <a:pt x="10205" y="10216"/>
                      <a:pt x="10026" y="12144"/>
                    </a:cubicBezTo>
                    <a:cubicBezTo>
                      <a:pt x="8776" y="12073"/>
                      <a:pt x="7621" y="11478"/>
                      <a:pt x="6835" y="10513"/>
                    </a:cubicBezTo>
                    <a:cubicBezTo>
                      <a:pt x="9085" y="10168"/>
                      <a:pt x="10752" y="8239"/>
                      <a:pt x="10776" y="5965"/>
                    </a:cubicBezTo>
                    <a:cubicBezTo>
                      <a:pt x="10776" y="5745"/>
                      <a:pt x="10609" y="5635"/>
                      <a:pt x="10443" y="5635"/>
                    </a:cubicBezTo>
                    <a:cubicBezTo>
                      <a:pt x="10276" y="5635"/>
                      <a:pt x="10109" y="5745"/>
                      <a:pt x="10109" y="5965"/>
                    </a:cubicBezTo>
                    <a:cubicBezTo>
                      <a:pt x="10109" y="8049"/>
                      <a:pt x="8502" y="9775"/>
                      <a:pt x="6418" y="9918"/>
                    </a:cubicBezTo>
                    <a:cubicBezTo>
                      <a:pt x="6037" y="9239"/>
                      <a:pt x="5835" y="8477"/>
                      <a:pt x="5835" y="7715"/>
                    </a:cubicBezTo>
                    <a:cubicBezTo>
                      <a:pt x="5823" y="7507"/>
                      <a:pt x="5665" y="7403"/>
                      <a:pt x="5508" y="7403"/>
                    </a:cubicBezTo>
                    <a:cubicBezTo>
                      <a:pt x="5350" y="7403"/>
                      <a:pt x="5192" y="7507"/>
                      <a:pt x="5180" y="7715"/>
                    </a:cubicBezTo>
                    <a:cubicBezTo>
                      <a:pt x="5180" y="8108"/>
                      <a:pt x="5228" y="8513"/>
                      <a:pt x="5323" y="8906"/>
                    </a:cubicBezTo>
                    <a:cubicBezTo>
                      <a:pt x="2680" y="8668"/>
                      <a:pt x="656" y="6465"/>
                      <a:pt x="656" y="3810"/>
                    </a:cubicBezTo>
                    <a:cubicBezTo>
                      <a:pt x="656" y="3596"/>
                      <a:pt x="492" y="3489"/>
                      <a:pt x="328" y="3489"/>
                    </a:cubicBezTo>
                    <a:cubicBezTo>
                      <a:pt x="165" y="3489"/>
                      <a:pt x="1" y="3596"/>
                      <a:pt x="1" y="3810"/>
                    </a:cubicBezTo>
                    <a:cubicBezTo>
                      <a:pt x="1" y="6906"/>
                      <a:pt x="2442" y="9454"/>
                      <a:pt x="5537" y="9573"/>
                    </a:cubicBezTo>
                    <a:cubicBezTo>
                      <a:pt x="5621" y="9787"/>
                      <a:pt x="5716" y="10001"/>
                      <a:pt x="5835" y="10204"/>
                    </a:cubicBezTo>
                    <a:cubicBezTo>
                      <a:pt x="5835" y="10216"/>
                      <a:pt x="5835" y="10228"/>
                      <a:pt x="5835" y="10251"/>
                    </a:cubicBezTo>
                    <a:cubicBezTo>
                      <a:pt x="5835" y="10394"/>
                      <a:pt x="5930" y="10513"/>
                      <a:pt x="6061" y="10561"/>
                    </a:cubicBezTo>
                    <a:cubicBezTo>
                      <a:pt x="6954" y="11883"/>
                      <a:pt x="8419" y="12716"/>
                      <a:pt x="10014" y="12811"/>
                    </a:cubicBezTo>
                    <a:lnTo>
                      <a:pt x="10014" y="18276"/>
                    </a:lnTo>
                    <a:cubicBezTo>
                      <a:pt x="10014" y="18496"/>
                      <a:pt x="10178" y="18607"/>
                      <a:pt x="10342" y="18607"/>
                    </a:cubicBezTo>
                    <a:cubicBezTo>
                      <a:pt x="10505" y="18607"/>
                      <a:pt x="10669" y="18496"/>
                      <a:pt x="10669" y="18276"/>
                    </a:cubicBezTo>
                    <a:lnTo>
                      <a:pt x="10669" y="12514"/>
                    </a:lnTo>
                    <a:lnTo>
                      <a:pt x="10669" y="12454"/>
                    </a:lnTo>
                    <a:cubicBezTo>
                      <a:pt x="10704" y="10690"/>
                      <a:pt x="12133" y="9286"/>
                      <a:pt x="13889" y="9286"/>
                    </a:cubicBezTo>
                    <a:cubicBezTo>
                      <a:pt x="13911" y="9286"/>
                      <a:pt x="13933" y="9287"/>
                      <a:pt x="13955" y="9287"/>
                    </a:cubicBezTo>
                    <a:lnTo>
                      <a:pt x="13991" y="9287"/>
                    </a:lnTo>
                    <a:cubicBezTo>
                      <a:pt x="16491" y="9204"/>
                      <a:pt x="18789" y="7918"/>
                      <a:pt x="20146" y="5834"/>
                    </a:cubicBezTo>
                    <a:cubicBezTo>
                      <a:pt x="21027" y="5775"/>
                      <a:pt x="21885" y="5465"/>
                      <a:pt x="22599" y="4941"/>
                    </a:cubicBezTo>
                    <a:cubicBezTo>
                      <a:pt x="25076" y="4834"/>
                      <a:pt x="27028" y="2798"/>
                      <a:pt x="27028" y="322"/>
                    </a:cubicBezTo>
                    <a:cubicBezTo>
                      <a:pt x="27028" y="107"/>
                      <a:pt x="26864" y="0"/>
                      <a:pt x="26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3" name="Google Shape;1917;p50"/>
              <p:cNvSpPr/>
              <p:nvPr/>
            </p:nvSpPr>
            <p:spPr>
              <a:xfrm>
                <a:off x="7556879" y="3773750"/>
                <a:ext cx="670852" cy="331463"/>
              </a:xfrm>
              <a:custGeom>
                <a:avLst/>
                <a:gdLst/>
                <a:ahLst/>
                <a:cxnLst/>
                <a:rect l="l" t="t" r="r" b="b"/>
                <a:pathLst>
                  <a:path w="20992" h="10372" extrusionOk="0">
                    <a:moveTo>
                      <a:pt x="10490" y="1"/>
                    </a:moveTo>
                    <a:cubicBezTo>
                      <a:pt x="4751" y="1"/>
                      <a:pt x="60" y="4621"/>
                      <a:pt x="1" y="10371"/>
                    </a:cubicBezTo>
                    <a:lnTo>
                      <a:pt x="20991" y="10371"/>
                    </a:lnTo>
                    <a:cubicBezTo>
                      <a:pt x="20920" y="4621"/>
                      <a:pt x="16241" y="1"/>
                      <a:pt x="10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4" name="Google Shape;1918;p50"/>
              <p:cNvSpPr/>
              <p:nvPr/>
            </p:nvSpPr>
            <p:spPr>
              <a:xfrm>
                <a:off x="7048175" y="3937244"/>
                <a:ext cx="1264015" cy="459038"/>
              </a:xfrm>
              <a:custGeom>
                <a:avLst/>
                <a:gdLst/>
                <a:ahLst/>
                <a:cxnLst/>
                <a:rect l="l" t="t" r="r" b="b"/>
                <a:pathLst>
                  <a:path w="39553" h="14364" extrusionOk="0">
                    <a:moveTo>
                      <a:pt x="29054" y="0"/>
                    </a:moveTo>
                    <a:cubicBezTo>
                      <a:pt x="25569" y="0"/>
                      <a:pt x="22228" y="1749"/>
                      <a:pt x="20253" y="4791"/>
                    </a:cubicBezTo>
                    <a:cubicBezTo>
                      <a:pt x="18919" y="4183"/>
                      <a:pt x="17472" y="3862"/>
                      <a:pt x="16022" y="3862"/>
                    </a:cubicBezTo>
                    <a:cubicBezTo>
                      <a:pt x="15995" y="3862"/>
                      <a:pt x="15969" y="3862"/>
                      <a:pt x="15942" y="3862"/>
                    </a:cubicBezTo>
                    <a:cubicBezTo>
                      <a:pt x="15692" y="3862"/>
                      <a:pt x="15454" y="3874"/>
                      <a:pt x="15216" y="3886"/>
                    </a:cubicBezTo>
                    <a:cubicBezTo>
                      <a:pt x="13661" y="1497"/>
                      <a:pt x="11032" y="124"/>
                      <a:pt x="8289" y="124"/>
                    </a:cubicBezTo>
                    <a:cubicBezTo>
                      <a:pt x="7504" y="124"/>
                      <a:pt x="6710" y="236"/>
                      <a:pt x="5929" y="469"/>
                    </a:cubicBezTo>
                    <a:cubicBezTo>
                      <a:pt x="2417" y="1517"/>
                      <a:pt x="0" y="4743"/>
                      <a:pt x="0" y="8410"/>
                    </a:cubicBezTo>
                    <a:lnTo>
                      <a:pt x="7299" y="8410"/>
                    </a:lnTo>
                    <a:cubicBezTo>
                      <a:pt x="6084" y="10149"/>
                      <a:pt x="5441" y="12232"/>
                      <a:pt x="5453" y="14364"/>
                    </a:cubicBezTo>
                    <a:lnTo>
                      <a:pt x="26444" y="14364"/>
                    </a:lnTo>
                    <a:cubicBezTo>
                      <a:pt x="26444" y="13042"/>
                      <a:pt x="26194" y="11732"/>
                      <a:pt x="25706" y="10506"/>
                    </a:cubicBezTo>
                    <a:lnTo>
                      <a:pt x="39553" y="10494"/>
                    </a:lnTo>
                    <a:cubicBezTo>
                      <a:pt x="39553" y="5839"/>
                      <a:pt x="36493" y="1755"/>
                      <a:pt x="32028" y="433"/>
                    </a:cubicBezTo>
                    <a:cubicBezTo>
                      <a:pt x="31043" y="141"/>
                      <a:pt x="30043" y="0"/>
                      <a:pt x="290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885" name="Google Shape;1919;p50"/>
            <p:cNvGrpSpPr/>
            <p:nvPr/>
          </p:nvGrpSpPr>
          <p:grpSpPr>
            <a:xfrm>
              <a:off x="751212" y="1938520"/>
              <a:ext cx="2216545" cy="2791644"/>
              <a:chOff x="5129175" y="3730625"/>
              <a:chExt cx="1064725" cy="1340075"/>
            </a:xfrm>
          </p:grpSpPr>
          <p:sp>
            <p:nvSpPr>
              <p:cNvPr id="1886" name="Google Shape;1920;p50"/>
              <p:cNvSpPr/>
              <p:nvPr/>
            </p:nvSpPr>
            <p:spPr>
              <a:xfrm>
                <a:off x="5333350" y="4230675"/>
                <a:ext cx="659650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86" h="26338" extrusionOk="0">
                    <a:moveTo>
                      <a:pt x="1156" y="1"/>
                    </a:moveTo>
                    <a:lnTo>
                      <a:pt x="1156" y="5906"/>
                    </a:lnTo>
                    <a:lnTo>
                      <a:pt x="1" y="5906"/>
                    </a:lnTo>
                    <a:lnTo>
                      <a:pt x="1" y="6573"/>
                    </a:lnTo>
                    <a:lnTo>
                      <a:pt x="1156" y="6573"/>
                    </a:lnTo>
                    <a:lnTo>
                      <a:pt x="1156" y="26337"/>
                    </a:lnTo>
                    <a:lnTo>
                      <a:pt x="25242" y="26337"/>
                    </a:lnTo>
                    <a:lnTo>
                      <a:pt x="25242" y="6573"/>
                    </a:lnTo>
                    <a:lnTo>
                      <a:pt x="26385" y="6573"/>
                    </a:lnTo>
                    <a:lnTo>
                      <a:pt x="26385" y="5906"/>
                    </a:lnTo>
                    <a:lnTo>
                      <a:pt x="25242" y="5906"/>
                    </a:lnTo>
                    <a:lnTo>
                      <a:pt x="25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7" name="Google Shape;1921;p50"/>
              <p:cNvSpPr/>
              <p:nvPr/>
            </p:nvSpPr>
            <p:spPr>
              <a:xfrm>
                <a:off x="5632500" y="3730625"/>
                <a:ext cx="61650" cy="19230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7692" extrusionOk="0">
                    <a:moveTo>
                      <a:pt x="1227" y="0"/>
                    </a:moveTo>
                    <a:lnTo>
                      <a:pt x="1" y="1227"/>
                    </a:lnTo>
                    <a:lnTo>
                      <a:pt x="787" y="2013"/>
                    </a:lnTo>
                    <a:lnTo>
                      <a:pt x="787" y="7692"/>
                    </a:lnTo>
                    <a:lnTo>
                      <a:pt x="1679" y="7692"/>
                    </a:lnTo>
                    <a:lnTo>
                      <a:pt x="1679" y="2013"/>
                    </a:lnTo>
                    <a:lnTo>
                      <a:pt x="2465" y="1227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8" name="Google Shape;1922;p50"/>
              <p:cNvSpPr/>
              <p:nvPr/>
            </p:nvSpPr>
            <p:spPr>
              <a:xfrm>
                <a:off x="5624775" y="3811000"/>
                <a:ext cx="7680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3072" extrusionOk="0">
                    <a:moveTo>
                      <a:pt x="1536" y="0"/>
                    </a:moveTo>
                    <a:cubicBezTo>
                      <a:pt x="691" y="0"/>
                      <a:pt x="0" y="691"/>
                      <a:pt x="0" y="1536"/>
                    </a:cubicBezTo>
                    <a:cubicBezTo>
                      <a:pt x="0" y="2381"/>
                      <a:pt x="691" y="3072"/>
                      <a:pt x="1536" y="3072"/>
                    </a:cubicBezTo>
                    <a:cubicBezTo>
                      <a:pt x="2381" y="3072"/>
                      <a:pt x="3072" y="2381"/>
                      <a:pt x="3072" y="1536"/>
                    </a:cubicBezTo>
                    <a:cubicBezTo>
                      <a:pt x="3072" y="691"/>
                      <a:pt x="2381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89" name="Google Shape;1923;p50"/>
              <p:cNvSpPr/>
              <p:nvPr/>
            </p:nvSpPr>
            <p:spPr>
              <a:xfrm>
                <a:off x="5597975" y="3897025"/>
                <a:ext cx="130400" cy="87225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489" extrusionOk="0">
                    <a:moveTo>
                      <a:pt x="2608" y="0"/>
                    </a:moveTo>
                    <a:cubicBezTo>
                      <a:pt x="1167" y="0"/>
                      <a:pt x="1" y="1167"/>
                      <a:pt x="1" y="2607"/>
                    </a:cubicBezTo>
                    <a:lnTo>
                      <a:pt x="1" y="3489"/>
                    </a:lnTo>
                    <a:lnTo>
                      <a:pt x="5216" y="3489"/>
                    </a:lnTo>
                    <a:lnTo>
                      <a:pt x="5204" y="2607"/>
                    </a:lnTo>
                    <a:cubicBezTo>
                      <a:pt x="5204" y="1167"/>
                      <a:pt x="4037" y="0"/>
                      <a:pt x="2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0" name="Google Shape;1924;p50"/>
              <p:cNvSpPr/>
              <p:nvPr/>
            </p:nvSpPr>
            <p:spPr>
              <a:xfrm>
                <a:off x="5361925" y="4230375"/>
                <a:ext cx="6025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24100" h="5919" extrusionOk="0">
                    <a:moveTo>
                      <a:pt x="1" y="1"/>
                    </a:moveTo>
                    <a:lnTo>
                      <a:pt x="1" y="5918"/>
                    </a:lnTo>
                    <a:lnTo>
                      <a:pt x="24099" y="5918"/>
                    </a:lnTo>
                    <a:lnTo>
                      <a:pt x="240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1" name="Google Shape;1925;p50"/>
              <p:cNvSpPr/>
              <p:nvPr/>
            </p:nvSpPr>
            <p:spPr>
              <a:xfrm>
                <a:off x="5174700" y="4034225"/>
                <a:ext cx="976950" cy="248275"/>
              </a:xfrm>
              <a:custGeom>
                <a:avLst/>
                <a:gdLst/>
                <a:ahLst/>
                <a:cxnLst/>
                <a:rect l="l" t="t" r="r" b="b"/>
                <a:pathLst>
                  <a:path w="39078" h="9931" extrusionOk="0">
                    <a:moveTo>
                      <a:pt x="19539" y="1"/>
                    </a:moveTo>
                    <a:lnTo>
                      <a:pt x="1" y="4966"/>
                    </a:lnTo>
                    <a:cubicBezTo>
                      <a:pt x="1" y="7704"/>
                      <a:pt x="2227" y="9931"/>
                      <a:pt x="4978" y="9931"/>
                    </a:cubicBezTo>
                    <a:lnTo>
                      <a:pt x="8145" y="9383"/>
                    </a:lnTo>
                    <a:cubicBezTo>
                      <a:pt x="11913" y="8740"/>
                      <a:pt x="15726" y="8418"/>
                      <a:pt x="19541" y="8418"/>
                    </a:cubicBezTo>
                    <a:cubicBezTo>
                      <a:pt x="23355" y="8418"/>
                      <a:pt x="27171" y="8740"/>
                      <a:pt x="30945" y="9383"/>
                    </a:cubicBezTo>
                    <a:lnTo>
                      <a:pt x="34112" y="9931"/>
                    </a:lnTo>
                    <a:cubicBezTo>
                      <a:pt x="36851" y="9931"/>
                      <a:pt x="39077" y="7704"/>
                      <a:pt x="39077" y="4966"/>
                    </a:cubicBezTo>
                    <a:lnTo>
                      <a:pt x="19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2" name="Google Shape;1926;p50"/>
              <p:cNvSpPr/>
              <p:nvPr/>
            </p:nvSpPr>
            <p:spPr>
              <a:xfrm>
                <a:off x="5393775" y="4423575"/>
                <a:ext cx="230725" cy="146175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7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3" name="Google Shape;1927;p50"/>
              <p:cNvSpPr/>
              <p:nvPr/>
            </p:nvSpPr>
            <p:spPr>
              <a:xfrm>
                <a:off x="5701850" y="4423575"/>
                <a:ext cx="230725" cy="146175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7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4" name="Google Shape;1928;p50"/>
              <p:cNvSpPr/>
              <p:nvPr/>
            </p:nvSpPr>
            <p:spPr>
              <a:xfrm>
                <a:off x="5393775" y="4668250"/>
                <a:ext cx="230725" cy="14615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6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5" name="Google Shape;1929;p50"/>
              <p:cNvSpPr/>
              <p:nvPr/>
            </p:nvSpPr>
            <p:spPr>
              <a:xfrm>
                <a:off x="5701850" y="4668250"/>
                <a:ext cx="230725" cy="14615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6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6" name="Google Shape;1930;p50"/>
              <p:cNvSpPr/>
              <p:nvPr/>
            </p:nvSpPr>
            <p:spPr>
              <a:xfrm>
                <a:off x="542832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3" y="1"/>
                    </a:moveTo>
                    <a:cubicBezTo>
                      <a:pt x="155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55" y="4227"/>
                      <a:pt x="333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7" name="Google Shape;1931;p50"/>
              <p:cNvSpPr/>
              <p:nvPr/>
            </p:nvSpPr>
            <p:spPr>
              <a:xfrm>
                <a:off x="5501250" y="4443800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33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33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8" name="Google Shape;1932;p50"/>
              <p:cNvSpPr/>
              <p:nvPr/>
            </p:nvSpPr>
            <p:spPr>
              <a:xfrm>
                <a:off x="557387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12" y="322"/>
                    </a:cubicBezTo>
                    <a:lnTo>
                      <a:pt x="12" y="3894"/>
                    </a:lnTo>
                    <a:cubicBezTo>
                      <a:pt x="0" y="4073"/>
                      <a:pt x="155" y="4227"/>
                      <a:pt x="334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899" name="Google Shape;1933;p50"/>
              <p:cNvSpPr/>
              <p:nvPr/>
            </p:nvSpPr>
            <p:spPr>
              <a:xfrm>
                <a:off x="5736100" y="4443800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22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22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0" name="Google Shape;1934;p50"/>
              <p:cNvSpPr/>
              <p:nvPr/>
            </p:nvSpPr>
            <p:spPr>
              <a:xfrm>
                <a:off x="580872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55" y="4227"/>
                      <a:pt x="334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1" name="Google Shape;1935;p50"/>
              <p:cNvSpPr/>
              <p:nvPr/>
            </p:nvSpPr>
            <p:spPr>
              <a:xfrm>
                <a:off x="5881650" y="4443800"/>
                <a:ext cx="164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28" extrusionOk="0">
                    <a:moveTo>
                      <a:pt x="334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34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2" name="Google Shape;1936;p50"/>
              <p:cNvSpPr/>
              <p:nvPr/>
            </p:nvSpPr>
            <p:spPr>
              <a:xfrm>
                <a:off x="5428325" y="4688475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3" y="1"/>
                    </a:moveTo>
                    <a:cubicBezTo>
                      <a:pt x="155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55" y="4227"/>
                      <a:pt x="333" y="4227"/>
                    </a:cubicBezTo>
                    <a:cubicBezTo>
                      <a:pt x="512" y="4227"/>
                      <a:pt x="667" y="4085"/>
                      <a:pt x="667" y="3906"/>
                    </a:cubicBezTo>
                    <a:lnTo>
                      <a:pt x="667" y="334"/>
                    </a:lnTo>
                    <a:cubicBezTo>
                      <a:pt x="667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3" name="Google Shape;1937;p50"/>
              <p:cNvSpPr/>
              <p:nvPr/>
            </p:nvSpPr>
            <p:spPr>
              <a:xfrm>
                <a:off x="5501250" y="4688475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33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43" y="4227"/>
                      <a:pt x="333" y="4227"/>
                    </a:cubicBezTo>
                    <a:cubicBezTo>
                      <a:pt x="512" y="4227"/>
                      <a:pt x="655" y="4085"/>
                      <a:pt x="655" y="3906"/>
                    </a:cubicBezTo>
                    <a:lnTo>
                      <a:pt x="655" y="334"/>
                    </a:lnTo>
                    <a:cubicBezTo>
                      <a:pt x="655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4" name="Google Shape;1938;p50"/>
              <p:cNvSpPr/>
              <p:nvPr/>
            </p:nvSpPr>
            <p:spPr>
              <a:xfrm>
                <a:off x="5573875" y="4688475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12" y="334"/>
                    </a:cubicBezTo>
                    <a:lnTo>
                      <a:pt x="12" y="3906"/>
                    </a:lnTo>
                    <a:cubicBezTo>
                      <a:pt x="12" y="4085"/>
                      <a:pt x="155" y="4227"/>
                      <a:pt x="334" y="4227"/>
                    </a:cubicBezTo>
                    <a:cubicBezTo>
                      <a:pt x="512" y="4227"/>
                      <a:pt x="667" y="4085"/>
                      <a:pt x="667" y="3906"/>
                    </a:cubicBezTo>
                    <a:lnTo>
                      <a:pt x="667" y="334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5" name="Google Shape;1939;p50"/>
              <p:cNvSpPr/>
              <p:nvPr/>
            </p:nvSpPr>
            <p:spPr>
              <a:xfrm>
                <a:off x="5736100" y="4688475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22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43" y="4227"/>
                      <a:pt x="322" y="4227"/>
                    </a:cubicBezTo>
                    <a:cubicBezTo>
                      <a:pt x="512" y="4227"/>
                      <a:pt x="655" y="4085"/>
                      <a:pt x="655" y="3906"/>
                    </a:cubicBezTo>
                    <a:lnTo>
                      <a:pt x="655" y="334"/>
                    </a:lnTo>
                    <a:cubicBezTo>
                      <a:pt x="655" y="144"/>
                      <a:pt x="512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6" name="Google Shape;1940;p50"/>
              <p:cNvSpPr/>
              <p:nvPr/>
            </p:nvSpPr>
            <p:spPr>
              <a:xfrm>
                <a:off x="5808725" y="4688475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55" y="4227"/>
                      <a:pt x="334" y="4227"/>
                    </a:cubicBezTo>
                    <a:cubicBezTo>
                      <a:pt x="512" y="4227"/>
                      <a:pt x="667" y="4085"/>
                      <a:pt x="667" y="3906"/>
                    </a:cubicBezTo>
                    <a:lnTo>
                      <a:pt x="667" y="334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7" name="Google Shape;1941;p50"/>
              <p:cNvSpPr/>
              <p:nvPr/>
            </p:nvSpPr>
            <p:spPr>
              <a:xfrm>
                <a:off x="5881650" y="4688475"/>
                <a:ext cx="164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28" extrusionOk="0">
                    <a:moveTo>
                      <a:pt x="334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43" y="4227"/>
                      <a:pt x="334" y="4227"/>
                    </a:cubicBezTo>
                    <a:cubicBezTo>
                      <a:pt x="512" y="4227"/>
                      <a:pt x="655" y="4085"/>
                      <a:pt x="655" y="3906"/>
                    </a:cubicBezTo>
                    <a:lnTo>
                      <a:pt x="655" y="334"/>
                    </a:lnTo>
                    <a:cubicBezTo>
                      <a:pt x="655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8" name="Google Shape;1942;p50"/>
              <p:cNvSpPr/>
              <p:nvPr/>
            </p:nvSpPr>
            <p:spPr>
              <a:xfrm>
                <a:off x="5351525" y="4869750"/>
                <a:ext cx="74125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8038" extrusionOk="0">
                    <a:moveTo>
                      <a:pt x="0" y="1"/>
                    </a:moveTo>
                    <a:lnTo>
                      <a:pt x="0" y="8037"/>
                    </a:lnTo>
                    <a:lnTo>
                      <a:pt x="2965" y="8037"/>
                    </a:lnTo>
                    <a:lnTo>
                      <a:pt x="29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09" name="Google Shape;1943;p50"/>
              <p:cNvSpPr/>
              <p:nvPr/>
            </p:nvSpPr>
            <p:spPr>
              <a:xfrm>
                <a:off x="5626250" y="4869750"/>
                <a:ext cx="73850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038" extrusionOk="0">
                    <a:moveTo>
                      <a:pt x="1" y="1"/>
                    </a:moveTo>
                    <a:lnTo>
                      <a:pt x="1" y="8037"/>
                    </a:lnTo>
                    <a:lnTo>
                      <a:pt x="2953" y="8037"/>
                    </a:lnTo>
                    <a:lnTo>
                      <a:pt x="2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10" name="Google Shape;1944;p50"/>
              <p:cNvSpPr/>
              <p:nvPr/>
            </p:nvSpPr>
            <p:spPr>
              <a:xfrm>
                <a:off x="5901000" y="4869750"/>
                <a:ext cx="73825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8038" extrusionOk="0">
                    <a:moveTo>
                      <a:pt x="0" y="1"/>
                    </a:moveTo>
                    <a:lnTo>
                      <a:pt x="0" y="8037"/>
                    </a:lnTo>
                    <a:lnTo>
                      <a:pt x="2953" y="8037"/>
                    </a:lnTo>
                    <a:lnTo>
                      <a:pt x="2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00" name="Google Shape;1945;p50"/>
              <p:cNvSpPr/>
              <p:nvPr/>
            </p:nvSpPr>
            <p:spPr>
              <a:xfrm>
                <a:off x="5297350" y="4823925"/>
                <a:ext cx="731650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266" h="1203" extrusionOk="0">
                    <a:moveTo>
                      <a:pt x="29123" y="143"/>
                    </a:moveTo>
                    <a:lnTo>
                      <a:pt x="29123" y="1060"/>
                    </a:lnTo>
                    <a:lnTo>
                      <a:pt x="143" y="1060"/>
                    </a:lnTo>
                    <a:lnTo>
                      <a:pt x="143" y="143"/>
                    </a:lnTo>
                    <a:close/>
                    <a:moveTo>
                      <a:pt x="0" y="0"/>
                    </a:moveTo>
                    <a:lnTo>
                      <a:pt x="0" y="1203"/>
                    </a:lnTo>
                    <a:lnTo>
                      <a:pt x="29266" y="1203"/>
                    </a:lnTo>
                    <a:lnTo>
                      <a:pt x="29266" y="0"/>
                    </a:lnTo>
                    <a:close/>
                  </a:path>
                </a:pathLst>
              </a:custGeom>
              <a:solidFill>
                <a:srgbClr val="F6E7F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01" name="Google Shape;1946;p50"/>
              <p:cNvSpPr/>
              <p:nvPr/>
            </p:nvSpPr>
            <p:spPr>
              <a:xfrm>
                <a:off x="5297350" y="4573875"/>
                <a:ext cx="7316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9266" h="1192" extrusionOk="0">
                    <a:moveTo>
                      <a:pt x="29123" y="144"/>
                    </a:moveTo>
                    <a:lnTo>
                      <a:pt x="29123" y="1060"/>
                    </a:lnTo>
                    <a:lnTo>
                      <a:pt x="143" y="1060"/>
                    </a:lnTo>
                    <a:lnTo>
                      <a:pt x="143" y="144"/>
                    </a:lnTo>
                    <a:close/>
                    <a:moveTo>
                      <a:pt x="0" y="1"/>
                    </a:moveTo>
                    <a:lnTo>
                      <a:pt x="0" y="1191"/>
                    </a:lnTo>
                    <a:lnTo>
                      <a:pt x="29266" y="1191"/>
                    </a:lnTo>
                    <a:lnTo>
                      <a:pt x="29266" y="1"/>
                    </a:lnTo>
                    <a:close/>
                  </a:path>
                </a:pathLst>
              </a:custGeom>
              <a:solidFill>
                <a:srgbClr val="F6E7F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02" name="Google Shape;1947;p50"/>
              <p:cNvSpPr/>
              <p:nvPr/>
            </p:nvSpPr>
            <p:spPr>
              <a:xfrm>
                <a:off x="5148225" y="3944050"/>
                <a:ext cx="1030200" cy="270375"/>
              </a:xfrm>
              <a:custGeom>
                <a:avLst/>
                <a:gdLst/>
                <a:ahLst/>
                <a:cxnLst/>
                <a:rect l="l" t="t" r="r" b="b"/>
                <a:pathLst>
                  <a:path w="41208" h="10815" extrusionOk="0">
                    <a:moveTo>
                      <a:pt x="17895" y="0"/>
                    </a:moveTo>
                    <a:cubicBezTo>
                      <a:pt x="17467" y="0"/>
                      <a:pt x="17121" y="345"/>
                      <a:pt x="17121" y="762"/>
                    </a:cubicBezTo>
                    <a:lnTo>
                      <a:pt x="17121" y="3941"/>
                    </a:lnTo>
                    <a:lnTo>
                      <a:pt x="15455" y="4370"/>
                    </a:lnTo>
                    <a:lnTo>
                      <a:pt x="10299" y="5679"/>
                    </a:lnTo>
                    <a:lnTo>
                      <a:pt x="5144" y="6989"/>
                    </a:lnTo>
                    <a:lnTo>
                      <a:pt x="0" y="8299"/>
                    </a:lnTo>
                    <a:lnTo>
                      <a:pt x="405" y="8501"/>
                    </a:lnTo>
                    <a:cubicBezTo>
                      <a:pt x="3524" y="10043"/>
                      <a:pt x="6915" y="10814"/>
                      <a:pt x="10305" y="10814"/>
                    </a:cubicBezTo>
                    <a:cubicBezTo>
                      <a:pt x="13695" y="10814"/>
                      <a:pt x="17086" y="10043"/>
                      <a:pt x="20205" y="8501"/>
                    </a:cubicBezTo>
                    <a:lnTo>
                      <a:pt x="20610" y="8299"/>
                    </a:lnTo>
                    <a:lnTo>
                      <a:pt x="21015" y="8501"/>
                    </a:lnTo>
                    <a:cubicBezTo>
                      <a:pt x="24134" y="10043"/>
                      <a:pt x="27522" y="10814"/>
                      <a:pt x="30909" y="10814"/>
                    </a:cubicBezTo>
                    <a:cubicBezTo>
                      <a:pt x="34296" y="10814"/>
                      <a:pt x="37684" y="10043"/>
                      <a:pt x="40803" y="8501"/>
                    </a:cubicBezTo>
                    <a:lnTo>
                      <a:pt x="41208" y="8299"/>
                    </a:lnTo>
                    <a:lnTo>
                      <a:pt x="36052" y="6989"/>
                    </a:lnTo>
                    <a:lnTo>
                      <a:pt x="30909" y="5679"/>
                    </a:lnTo>
                    <a:lnTo>
                      <a:pt x="25753" y="4370"/>
                    </a:lnTo>
                    <a:lnTo>
                      <a:pt x="24075" y="3941"/>
                    </a:lnTo>
                    <a:lnTo>
                      <a:pt x="24075" y="762"/>
                    </a:lnTo>
                    <a:cubicBezTo>
                      <a:pt x="24075" y="345"/>
                      <a:pt x="23729" y="0"/>
                      <a:pt x="233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03" name="Google Shape;1948;p50"/>
              <p:cNvSpPr/>
              <p:nvPr/>
            </p:nvSpPr>
            <p:spPr>
              <a:xfrm>
                <a:off x="5290500" y="4589650"/>
                <a:ext cx="7456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29826" h="1978" extrusionOk="0">
                    <a:moveTo>
                      <a:pt x="0" y="1"/>
                    </a:moveTo>
                    <a:cubicBezTo>
                      <a:pt x="0" y="1096"/>
                      <a:pt x="881" y="1977"/>
                      <a:pt x="1965" y="1977"/>
                    </a:cubicBezTo>
                    <a:lnTo>
                      <a:pt x="27849" y="1977"/>
                    </a:lnTo>
                    <a:cubicBezTo>
                      <a:pt x="28945" y="1977"/>
                      <a:pt x="29826" y="1096"/>
                      <a:pt x="298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04" name="Google Shape;1949;p50"/>
              <p:cNvSpPr/>
              <p:nvPr/>
            </p:nvSpPr>
            <p:spPr>
              <a:xfrm>
                <a:off x="5290500" y="4839975"/>
                <a:ext cx="745650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9826" h="1966" extrusionOk="0">
                    <a:moveTo>
                      <a:pt x="0" y="1"/>
                    </a:moveTo>
                    <a:cubicBezTo>
                      <a:pt x="0" y="1084"/>
                      <a:pt x="881" y="1965"/>
                      <a:pt x="1965" y="1965"/>
                    </a:cubicBezTo>
                    <a:lnTo>
                      <a:pt x="27849" y="1965"/>
                    </a:lnTo>
                    <a:cubicBezTo>
                      <a:pt x="28945" y="1965"/>
                      <a:pt x="29826" y="1084"/>
                      <a:pt x="298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grpSp>
            <p:nvGrpSpPr>
              <p:cNvPr id="2005" name="Google Shape;1950;p50"/>
              <p:cNvGrpSpPr/>
              <p:nvPr/>
            </p:nvGrpSpPr>
            <p:grpSpPr>
              <a:xfrm>
                <a:off x="5129175" y="4141100"/>
                <a:ext cx="1064725" cy="82825"/>
                <a:chOff x="5129175" y="4141100"/>
                <a:chExt cx="1064725" cy="82825"/>
              </a:xfrm>
            </p:grpSpPr>
            <p:sp>
              <p:nvSpPr>
                <p:cNvPr id="2006" name="Google Shape;1951;p50"/>
                <p:cNvSpPr/>
                <p:nvPr/>
              </p:nvSpPr>
              <p:spPr>
                <a:xfrm>
                  <a:off x="5129175" y="4141100"/>
                  <a:ext cx="250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0" extrusionOk="0">
                      <a:moveTo>
                        <a:pt x="572" y="0"/>
                      </a:moveTo>
                      <a:cubicBezTo>
                        <a:pt x="191" y="0"/>
                        <a:pt x="0" y="464"/>
                        <a:pt x="262" y="738"/>
                      </a:cubicBezTo>
                      <a:cubicBezTo>
                        <a:pt x="349" y="822"/>
                        <a:pt x="456" y="859"/>
                        <a:pt x="561" y="859"/>
                      </a:cubicBezTo>
                      <a:cubicBezTo>
                        <a:pt x="785" y="859"/>
                        <a:pt x="1000" y="688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07" name="Google Shape;1952;p50"/>
                <p:cNvSpPr/>
                <p:nvPr/>
              </p:nvSpPr>
              <p:spPr>
                <a:xfrm>
                  <a:off x="5149700" y="4148525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1" y="465"/>
                        <a:pt x="275" y="739"/>
                      </a:cubicBezTo>
                      <a:cubicBezTo>
                        <a:pt x="358" y="823"/>
                        <a:pt x="462" y="860"/>
                        <a:pt x="565" y="860"/>
                      </a:cubicBezTo>
                      <a:cubicBezTo>
                        <a:pt x="785" y="860"/>
                        <a:pt x="1001" y="689"/>
                        <a:pt x="1001" y="429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08" name="Google Shape;1953;p50"/>
                <p:cNvSpPr/>
                <p:nvPr/>
              </p:nvSpPr>
              <p:spPr>
                <a:xfrm>
                  <a:off x="5173525" y="4158650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cubicBezTo>
                        <a:pt x="0" y="667"/>
                        <a:pt x="191" y="858"/>
                        <a:pt x="429" y="858"/>
                      </a:cubicBezTo>
                      <a:cubicBezTo>
                        <a:pt x="667" y="858"/>
                        <a:pt x="858" y="667"/>
                        <a:pt x="858" y="429"/>
                      </a:cubicBezTo>
                      <a:cubicBezTo>
                        <a:pt x="858" y="191"/>
                        <a:pt x="667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09" name="Google Shape;1954;p50"/>
                <p:cNvSpPr/>
                <p:nvPr/>
              </p:nvSpPr>
              <p:spPr>
                <a:xfrm>
                  <a:off x="5191925" y="4165100"/>
                  <a:ext cx="46500" cy="3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" h="1206" extrusionOk="0">
                      <a:moveTo>
                        <a:pt x="504" y="0"/>
                      </a:moveTo>
                      <a:cubicBezTo>
                        <a:pt x="335" y="0"/>
                        <a:pt x="165" y="94"/>
                        <a:pt x="98" y="302"/>
                      </a:cubicBezTo>
                      <a:cubicBezTo>
                        <a:pt x="1" y="618"/>
                        <a:pt x="256" y="868"/>
                        <a:pt x="519" y="868"/>
                      </a:cubicBezTo>
                      <a:cubicBezTo>
                        <a:pt x="643" y="868"/>
                        <a:pt x="768" y="813"/>
                        <a:pt x="860" y="683"/>
                      </a:cubicBezTo>
                      <a:lnTo>
                        <a:pt x="860" y="683"/>
                      </a:lnTo>
                      <a:cubicBezTo>
                        <a:pt x="860" y="707"/>
                        <a:pt x="848" y="743"/>
                        <a:pt x="860" y="778"/>
                      </a:cubicBezTo>
                      <a:cubicBezTo>
                        <a:pt x="860" y="1035"/>
                        <a:pt x="1065" y="1205"/>
                        <a:pt x="1283" y="1205"/>
                      </a:cubicBezTo>
                      <a:cubicBezTo>
                        <a:pt x="1388" y="1205"/>
                        <a:pt x="1497" y="1165"/>
                        <a:pt x="1586" y="1076"/>
                      </a:cubicBezTo>
                      <a:cubicBezTo>
                        <a:pt x="1860" y="802"/>
                        <a:pt x="1669" y="350"/>
                        <a:pt x="1288" y="350"/>
                      </a:cubicBezTo>
                      <a:lnTo>
                        <a:pt x="1276" y="350"/>
                      </a:lnTo>
                      <a:cubicBezTo>
                        <a:pt x="1145" y="350"/>
                        <a:pt x="1014" y="421"/>
                        <a:pt x="931" y="528"/>
                      </a:cubicBezTo>
                      <a:cubicBezTo>
                        <a:pt x="943" y="493"/>
                        <a:pt x="943" y="469"/>
                        <a:pt x="943" y="433"/>
                      </a:cubicBezTo>
                      <a:cubicBezTo>
                        <a:pt x="943" y="158"/>
                        <a:pt x="723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0" name="Google Shape;1955;p50"/>
                <p:cNvSpPr/>
                <p:nvPr/>
              </p:nvSpPr>
              <p:spPr>
                <a:xfrm>
                  <a:off x="5230975" y="4179775"/>
                  <a:ext cx="250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7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27"/>
                      </a:cubicBezTo>
                      <a:cubicBezTo>
                        <a:pt x="363" y="817"/>
                        <a:pt x="472" y="856"/>
                        <a:pt x="577" y="856"/>
                      </a:cubicBezTo>
                      <a:cubicBezTo>
                        <a:pt x="795" y="856"/>
                        <a:pt x="1000" y="686"/>
                        <a:pt x="1000" y="430"/>
                      </a:cubicBezTo>
                      <a:cubicBezTo>
                        <a:pt x="1000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1" name="Google Shape;1956;p50"/>
                <p:cNvSpPr/>
                <p:nvPr/>
              </p:nvSpPr>
              <p:spPr>
                <a:xfrm>
                  <a:off x="5254325" y="4184675"/>
                  <a:ext cx="47500" cy="2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087" extrusionOk="0">
                      <a:moveTo>
                        <a:pt x="488" y="0"/>
                      </a:moveTo>
                      <a:cubicBezTo>
                        <a:pt x="302" y="0"/>
                        <a:pt x="115" y="113"/>
                        <a:pt x="66" y="353"/>
                      </a:cubicBezTo>
                      <a:cubicBezTo>
                        <a:pt x="1" y="665"/>
                        <a:pt x="250" y="871"/>
                        <a:pt x="497" y="871"/>
                      </a:cubicBezTo>
                      <a:cubicBezTo>
                        <a:pt x="656" y="871"/>
                        <a:pt x="813" y="786"/>
                        <a:pt x="888" y="591"/>
                      </a:cubicBezTo>
                      <a:lnTo>
                        <a:pt x="888" y="650"/>
                      </a:lnTo>
                      <a:cubicBezTo>
                        <a:pt x="888" y="910"/>
                        <a:pt x="1103" y="1086"/>
                        <a:pt x="1327" y="1086"/>
                      </a:cubicBezTo>
                      <a:cubicBezTo>
                        <a:pt x="1432" y="1086"/>
                        <a:pt x="1539" y="1047"/>
                        <a:pt x="1626" y="960"/>
                      </a:cubicBezTo>
                      <a:cubicBezTo>
                        <a:pt x="1900" y="686"/>
                        <a:pt x="1709" y="222"/>
                        <a:pt x="1328" y="222"/>
                      </a:cubicBezTo>
                      <a:lnTo>
                        <a:pt x="1328" y="234"/>
                      </a:lnTo>
                      <a:cubicBezTo>
                        <a:pt x="1150" y="234"/>
                        <a:pt x="983" y="341"/>
                        <a:pt x="924" y="507"/>
                      </a:cubicBezTo>
                      <a:cubicBezTo>
                        <a:pt x="924" y="484"/>
                        <a:pt x="924" y="460"/>
                        <a:pt x="924" y="448"/>
                      </a:cubicBezTo>
                      <a:cubicBezTo>
                        <a:pt x="930" y="158"/>
                        <a:pt x="709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2" name="Google Shape;1957;p50"/>
                <p:cNvSpPr/>
                <p:nvPr/>
              </p:nvSpPr>
              <p:spPr>
                <a:xfrm>
                  <a:off x="5294975" y="419407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65"/>
                        <a:pt x="262" y="727"/>
                      </a:cubicBezTo>
                      <a:cubicBezTo>
                        <a:pt x="351" y="816"/>
                        <a:pt x="461" y="856"/>
                        <a:pt x="568" y="856"/>
                      </a:cubicBezTo>
                      <a:cubicBezTo>
                        <a:pt x="789" y="856"/>
                        <a:pt x="1000" y="686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3" name="Google Shape;1958;p50"/>
                <p:cNvSpPr/>
                <p:nvPr/>
              </p:nvSpPr>
              <p:spPr>
                <a:xfrm>
                  <a:off x="5316400" y="4198550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52"/>
                        <a:pt x="262" y="726"/>
                      </a:cubicBezTo>
                      <a:cubicBezTo>
                        <a:pt x="352" y="816"/>
                        <a:pt x="461" y="856"/>
                        <a:pt x="568" y="856"/>
                      </a:cubicBezTo>
                      <a:cubicBezTo>
                        <a:pt x="790" y="856"/>
                        <a:pt x="1000" y="685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4" name="Google Shape;1959;p50"/>
                <p:cNvSpPr/>
                <p:nvPr/>
              </p:nvSpPr>
              <p:spPr>
                <a:xfrm>
                  <a:off x="5338425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65"/>
                        <a:pt x="262" y="727"/>
                      </a:cubicBezTo>
                      <a:cubicBezTo>
                        <a:pt x="352" y="816"/>
                        <a:pt x="461" y="856"/>
                        <a:pt x="568" y="856"/>
                      </a:cubicBezTo>
                      <a:cubicBezTo>
                        <a:pt x="790" y="856"/>
                        <a:pt x="1000" y="686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5" name="Google Shape;1960;p50"/>
                <p:cNvSpPr/>
                <p:nvPr/>
              </p:nvSpPr>
              <p:spPr>
                <a:xfrm>
                  <a:off x="5360750" y="4201525"/>
                  <a:ext cx="250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0" extrusionOk="0">
                      <a:moveTo>
                        <a:pt x="572" y="0"/>
                      </a:moveTo>
                      <a:cubicBezTo>
                        <a:pt x="191" y="0"/>
                        <a:pt x="0" y="464"/>
                        <a:pt x="262" y="738"/>
                      </a:cubicBezTo>
                      <a:cubicBezTo>
                        <a:pt x="350" y="822"/>
                        <a:pt x="456" y="859"/>
                        <a:pt x="561" y="859"/>
                      </a:cubicBezTo>
                      <a:cubicBezTo>
                        <a:pt x="785" y="859"/>
                        <a:pt x="1000" y="688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6" name="Google Shape;1961;p50"/>
                <p:cNvSpPr/>
                <p:nvPr/>
              </p:nvSpPr>
              <p:spPr>
                <a:xfrm>
                  <a:off x="5382475" y="4202400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39"/>
                      </a:cubicBezTo>
                      <a:cubicBezTo>
                        <a:pt x="362" y="823"/>
                        <a:pt x="467" y="860"/>
                        <a:pt x="570" y="860"/>
                      </a:cubicBezTo>
                      <a:cubicBezTo>
                        <a:pt x="791" y="860"/>
                        <a:pt x="1001" y="689"/>
                        <a:pt x="1001" y="429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7" name="Google Shape;1962;p50"/>
                <p:cNvSpPr/>
                <p:nvPr/>
              </p:nvSpPr>
              <p:spPr>
                <a:xfrm>
                  <a:off x="5405700" y="4202400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79" y="1"/>
                        <a:pt x="0" y="465"/>
                        <a:pt x="262" y="739"/>
                      </a:cubicBezTo>
                      <a:cubicBezTo>
                        <a:pt x="349" y="823"/>
                        <a:pt x="456" y="860"/>
                        <a:pt x="561" y="860"/>
                      </a:cubicBezTo>
                      <a:cubicBezTo>
                        <a:pt x="785" y="860"/>
                        <a:pt x="1000" y="689"/>
                        <a:pt x="1000" y="429"/>
                      </a:cubicBezTo>
                      <a:cubicBezTo>
                        <a:pt x="1000" y="191"/>
                        <a:pt x="798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8" name="Google Shape;1963;p50"/>
                <p:cNvSpPr/>
                <p:nvPr/>
              </p:nvSpPr>
              <p:spPr>
                <a:xfrm>
                  <a:off x="5426825" y="4202100"/>
                  <a:ext cx="250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7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27"/>
                      </a:cubicBezTo>
                      <a:cubicBezTo>
                        <a:pt x="360" y="817"/>
                        <a:pt x="467" y="856"/>
                        <a:pt x="572" y="856"/>
                      </a:cubicBezTo>
                      <a:cubicBezTo>
                        <a:pt x="790" y="856"/>
                        <a:pt x="1001" y="686"/>
                        <a:pt x="1001" y="430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19" name="Google Shape;1964;p50"/>
                <p:cNvSpPr/>
                <p:nvPr/>
              </p:nvSpPr>
              <p:spPr>
                <a:xfrm>
                  <a:off x="5449150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65"/>
                        <a:pt x="274" y="727"/>
                      </a:cubicBezTo>
                      <a:cubicBezTo>
                        <a:pt x="360" y="816"/>
                        <a:pt x="467" y="856"/>
                        <a:pt x="572" y="856"/>
                      </a:cubicBezTo>
                      <a:cubicBezTo>
                        <a:pt x="790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0" name="Google Shape;1965;p50"/>
                <p:cNvSpPr/>
                <p:nvPr/>
              </p:nvSpPr>
              <p:spPr>
                <a:xfrm>
                  <a:off x="5470875" y="4197650"/>
                  <a:ext cx="25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6" extrusionOk="0">
                      <a:moveTo>
                        <a:pt x="584" y="0"/>
                      </a:moveTo>
                      <a:cubicBezTo>
                        <a:pt x="191" y="0"/>
                        <a:pt x="1" y="453"/>
                        <a:pt x="274" y="727"/>
                      </a:cubicBezTo>
                      <a:cubicBezTo>
                        <a:pt x="364" y="816"/>
                        <a:pt x="473" y="856"/>
                        <a:pt x="581" y="856"/>
                      </a:cubicBezTo>
                      <a:cubicBezTo>
                        <a:pt x="802" y="856"/>
                        <a:pt x="1013" y="686"/>
                        <a:pt x="1013" y="429"/>
                      </a:cubicBezTo>
                      <a:cubicBezTo>
                        <a:pt x="1013" y="191"/>
                        <a:pt x="822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1" name="Google Shape;1966;p50"/>
                <p:cNvSpPr/>
                <p:nvPr/>
              </p:nvSpPr>
              <p:spPr>
                <a:xfrm>
                  <a:off x="5497075" y="4193475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cubicBezTo>
                        <a:pt x="0" y="667"/>
                        <a:pt x="191" y="858"/>
                        <a:pt x="429" y="858"/>
                      </a:cubicBezTo>
                      <a:cubicBezTo>
                        <a:pt x="667" y="858"/>
                        <a:pt x="858" y="667"/>
                        <a:pt x="858" y="429"/>
                      </a:cubicBezTo>
                      <a:cubicBezTo>
                        <a:pt x="858" y="191"/>
                        <a:pt x="667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2" name="Google Shape;1967;p50"/>
                <p:cNvSpPr/>
                <p:nvPr/>
              </p:nvSpPr>
              <p:spPr>
                <a:xfrm>
                  <a:off x="5514625" y="4189900"/>
                  <a:ext cx="25325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6" extrusionOk="0">
                      <a:moveTo>
                        <a:pt x="584" y="1"/>
                      </a:moveTo>
                      <a:cubicBezTo>
                        <a:pt x="203" y="1"/>
                        <a:pt x="1" y="465"/>
                        <a:pt x="275" y="739"/>
                      </a:cubicBezTo>
                      <a:cubicBezTo>
                        <a:pt x="362" y="826"/>
                        <a:pt x="469" y="865"/>
                        <a:pt x="574" y="865"/>
                      </a:cubicBezTo>
                      <a:cubicBezTo>
                        <a:pt x="798" y="865"/>
                        <a:pt x="1013" y="689"/>
                        <a:pt x="1013" y="429"/>
                      </a:cubicBezTo>
                      <a:cubicBezTo>
                        <a:pt x="1013" y="191"/>
                        <a:pt x="822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3" name="Google Shape;1968;p50"/>
                <p:cNvSpPr/>
                <p:nvPr/>
              </p:nvSpPr>
              <p:spPr>
                <a:xfrm>
                  <a:off x="5540225" y="4184250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1" y="191"/>
                        <a:pt x="1" y="429"/>
                      </a:cubicBezTo>
                      <a:cubicBezTo>
                        <a:pt x="1" y="667"/>
                        <a:pt x="191" y="858"/>
                        <a:pt x="429" y="858"/>
                      </a:cubicBezTo>
                      <a:cubicBezTo>
                        <a:pt x="668" y="858"/>
                        <a:pt x="858" y="667"/>
                        <a:pt x="858" y="429"/>
                      </a:cubicBezTo>
                      <a:cubicBezTo>
                        <a:pt x="858" y="191"/>
                        <a:pt x="668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4" name="Google Shape;1969;p50"/>
                <p:cNvSpPr/>
                <p:nvPr/>
              </p:nvSpPr>
              <p:spPr>
                <a:xfrm>
                  <a:off x="5598275" y="4165500"/>
                  <a:ext cx="25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6" extrusionOk="0">
                      <a:moveTo>
                        <a:pt x="584" y="0"/>
                      </a:moveTo>
                      <a:cubicBezTo>
                        <a:pt x="203" y="0"/>
                        <a:pt x="0" y="453"/>
                        <a:pt x="274" y="727"/>
                      </a:cubicBezTo>
                      <a:cubicBezTo>
                        <a:pt x="364" y="816"/>
                        <a:pt x="473" y="856"/>
                        <a:pt x="580" y="856"/>
                      </a:cubicBezTo>
                      <a:cubicBezTo>
                        <a:pt x="802" y="856"/>
                        <a:pt x="1013" y="686"/>
                        <a:pt x="1013" y="429"/>
                      </a:cubicBezTo>
                      <a:cubicBezTo>
                        <a:pt x="1013" y="191"/>
                        <a:pt x="822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5" name="Google Shape;1970;p50"/>
                <p:cNvSpPr/>
                <p:nvPr/>
              </p:nvSpPr>
              <p:spPr>
                <a:xfrm>
                  <a:off x="5619925" y="4148825"/>
                  <a:ext cx="45350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1168" extrusionOk="0">
                      <a:moveTo>
                        <a:pt x="1290" y="1"/>
                      </a:moveTo>
                      <a:cubicBezTo>
                        <a:pt x="1051" y="1"/>
                        <a:pt x="861" y="191"/>
                        <a:pt x="861" y="429"/>
                      </a:cubicBezTo>
                      <a:cubicBezTo>
                        <a:pt x="861" y="441"/>
                        <a:pt x="861" y="465"/>
                        <a:pt x="861" y="477"/>
                      </a:cubicBezTo>
                      <a:cubicBezTo>
                        <a:pt x="767" y="353"/>
                        <a:pt x="643" y="300"/>
                        <a:pt x="521" y="300"/>
                      </a:cubicBezTo>
                      <a:cubicBezTo>
                        <a:pt x="255" y="300"/>
                        <a:pt x="1" y="552"/>
                        <a:pt x="99" y="870"/>
                      </a:cubicBezTo>
                      <a:cubicBezTo>
                        <a:pt x="167" y="1073"/>
                        <a:pt x="337" y="1167"/>
                        <a:pt x="508" y="1167"/>
                      </a:cubicBezTo>
                      <a:cubicBezTo>
                        <a:pt x="726" y="1167"/>
                        <a:pt x="944" y="1013"/>
                        <a:pt x="944" y="739"/>
                      </a:cubicBezTo>
                      <a:lnTo>
                        <a:pt x="944" y="679"/>
                      </a:lnTo>
                      <a:cubicBezTo>
                        <a:pt x="1031" y="799"/>
                        <a:pt x="1160" y="857"/>
                        <a:pt x="1289" y="857"/>
                      </a:cubicBezTo>
                      <a:cubicBezTo>
                        <a:pt x="1441" y="857"/>
                        <a:pt x="1593" y="775"/>
                        <a:pt x="1671" y="620"/>
                      </a:cubicBezTo>
                      <a:cubicBezTo>
                        <a:pt x="1813" y="334"/>
                        <a:pt x="1599" y="1"/>
                        <a:pt x="12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6" name="Google Shape;1971;p50"/>
                <p:cNvSpPr/>
                <p:nvPr/>
              </p:nvSpPr>
              <p:spPr>
                <a:xfrm>
                  <a:off x="6168575" y="4141100"/>
                  <a:ext cx="253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0" extrusionOk="0">
                      <a:moveTo>
                        <a:pt x="584" y="0"/>
                      </a:moveTo>
                      <a:cubicBezTo>
                        <a:pt x="191" y="0"/>
                        <a:pt x="1" y="464"/>
                        <a:pt x="275" y="738"/>
                      </a:cubicBezTo>
                      <a:cubicBezTo>
                        <a:pt x="362" y="822"/>
                        <a:pt x="469" y="859"/>
                        <a:pt x="574" y="859"/>
                      </a:cubicBezTo>
                      <a:cubicBezTo>
                        <a:pt x="797" y="859"/>
                        <a:pt x="1013" y="688"/>
                        <a:pt x="1013" y="429"/>
                      </a:cubicBezTo>
                      <a:cubicBezTo>
                        <a:pt x="1013" y="191"/>
                        <a:pt x="810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7" name="Google Shape;1972;p50"/>
                <p:cNvSpPr/>
                <p:nvPr/>
              </p:nvSpPr>
              <p:spPr>
                <a:xfrm>
                  <a:off x="6148050" y="4148525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39"/>
                      </a:cubicBezTo>
                      <a:cubicBezTo>
                        <a:pt x="362" y="823"/>
                        <a:pt x="467" y="860"/>
                        <a:pt x="570" y="860"/>
                      </a:cubicBezTo>
                      <a:cubicBezTo>
                        <a:pt x="791" y="860"/>
                        <a:pt x="1000" y="689"/>
                        <a:pt x="1000" y="429"/>
                      </a:cubicBezTo>
                      <a:cubicBezTo>
                        <a:pt x="1000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8" name="Google Shape;1973;p50"/>
                <p:cNvSpPr/>
                <p:nvPr/>
              </p:nvSpPr>
              <p:spPr>
                <a:xfrm>
                  <a:off x="6127800" y="4158650"/>
                  <a:ext cx="253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0" extrusionOk="0">
                      <a:moveTo>
                        <a:pt x="584" y="1"/>
                      </a:moveTo>
                      <a:cubicBezTo>
                        <a:pt x="203" y="1"/>
                        <a:pt x="1" y="465"/>
                        <a:pt x="275" y="739"/>
                      </a:cubicBezTo>
                      <a:cubicBezTo>
                        <a:pt x="362" y="822"/>
                        <a:pt x="469" y="860"/>
                        <a:pt x="573" y="860"/>
                      </a:cubicBezTo>
                      <a:cubicBezTo>
                        <a:pt x="797" y="860"/>
                        <a:pt x="1013" y="689"/>
                        <a:pt x="1013" y="429"/>
                      </a:cubicBezTo>
                      <a:cubicBezTo>
                        <a:pt x="1013" y="191"/>
                        <a:pt x="822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29" name="Google Shape;1974;p50"/>
                <p:cNvSpPr/>
                <p:nvPr/>
              </p:nvSpPr>
              <p:spPr>
                <a:xfrm>
                  <a:off x="6089975" y="4165500"/>
                  <a:ext cx="450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191" extrusionOk="0">
                      <a:moveTo>
                        <a:pt x="1276" y="0"/>
                      </a:moveTo>
                      <a:cubicBezTo>
                        <a:pt x="1037" y="0"/>
                        <a:pt x="847" y="191"/>
                        <a:pt x="847" y="429"/>
                      </a:cubicBezTo>
                      <a:cubicBezTo>
                        <a:pt x="847" y="453"/>
                        <a:pt x="847" y="489"/>
                        <a:pt x="859" y="524"/>
                      </a:cubicBezTo>
                      <a:cubicBezTo>
                        <a:pt x="766" y="393"/>
                        <a:pt x="638" y="337"/>
                        <a:pt x="513" y="337"/>
                      </a:cubicBezTo>
                      <a:cubicBezTo>
                        <a:pt x="251" y="337"/>
                        <a:pt x="0" y="580"/>
                        <a:pt x="97" y="893"/>
                      </a:cubicBezTo>
                      <a:cubicBezTo>
                        <a:pt x="165" y="1097"/>
                        <a:pt x="333" y="1191"/>
                        <a:pt x="501" y="1191"/>
                      </a:cubicBezTo>
                      <a:cubicBezTo>
                        <a:pt x="716" y="1191"/>
                        <a:pt x="930" y="1037"/>
                        <a:pt x="930" y="762"/>
                      </a:cubicBezTo>
                      <a:cubicBezTo>
                        <a:pt x="930" y="727"/>
                        <a:pt x="930" y="703"/>
                        <a:pt x="918" y="667"/>
                      </a:cubicBezTo>
                      <a:lnTo>
                        <a:pt x="918" y="667"/>
                      </a:lnTo>
                      <a:cubicBezTo>
                        <a:pt x="1007" y="790"/>
                        <a:pt x="1141" y="850"/>
                        <a:pt x="1273" y="850"/>
                      </a:cubicBezTo>
                      <a:cubicBezTo>
                        <a:pt x="1424" y="850"/>
                        <a:pt x="1574" y="772"/>
                        <a:pt x="1657" y="620"/>
                      </a:cubicBezTo>
                      <a:cubicBezTo>
                        <a:pt x="1799" y="334"/>
                        <a:pt x="1597" y="0"/>
                        <a:pt x="12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0" name="Google Shape;1975;p50"/>
                <p:cNvSpPr/>
                <p:nvPr/>
              </p:nvSpPr>
              <p:spPr>
                <a:xfrm>
                  <a:off x="6066775" y="4179775"/>
                  <a:ext cx="2505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857" extrusionOk="0">
                      <a:moveTo>
                        <a:pt x="572" y="1"/>
                      </a:moveTo>
                      <a:cubicBezTo>
                        <a:pt x="191" y="1"/>
                        <a:pt x="1" y="453"/>
                        <a:pt x="263" y="727"/>
                      </a:cubicBezTo>
                      <a:cubicBezTo>
                        <a:pt x="352" y="817"/>
                        <a:pt x="462" y="856"/>
                        <a:pt x="569" y="856"/>
                      </a:cubicBezTo>
                      <a:cubicBezTo>
                        <a:pt x="790" y="856"/>
                        <a:pt x="1001" y="686"/>
                        <a:pt x="1001" y="430"/>
                      </a:cubicBezTo>
                      <a:cubicBezTo>
                        <a:pt x="1001" y="191"/>
                        <a:pt x="811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1" name="Google Shape;1976;p50"/>
                <p:cNvSpPr/>
                <p:nvPr/>
              </p:nvSpPr>
              <p:spPr>
                <a:xfrm>
                  <a:off x="6027050" y="4184850"/>
                  <a:ext cx="4660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083" extrusionOk="0">
                      <a:moveTo>
                        <a:pt x="1316" y="0"/>
                      </a:moveTo>
                      <a:lnTo>
                        <a:pt x="1316" y="12"/>
                      </a:lnTo>
                      <a:cubicBezTo>
                        <a:pt x="1078" y="12"/>
                        <a:pt x="887" y="203"/>
                        <a:pt x="887" y="441"/>
                      </a:cubicBezTo>
                      <a:cubicBezTo>
                        <a:pt x="877" y="451"/>
                        <a:pt x="876" y="470"/>
                        <a:pt x="883" y="490"/>
                      </a:cubicBezTo>
                      <a:lnTo>
                        <a:pt x="883" y="490"/>
                      </a:lnTo>
                      <a:cubicBezTo>
                        <a:pt x="802" y="306"/>
                        <a:pt x="646" y="226"/>
                        <a:pt x="490" y="226"/>
                      </a:cubicBezTo>
                      <a:cubicBezTo>
                        <a:pt x="244" y="226"/>
                        <a:pt x="1" y="427"/>
                        <a:pt x="66" y="739"/>
                      </a:cubicBezTo>
                      <a:cubicBezTo>
                        <a:pt x="115" y="973"/>
                        <a:pt x="298" y="1082"/>
                        <a:pt x="482" y="1082"/>
                      </a:cubicBezTo>
                      <a:cubicBezTo>
                        <a:pt x="700" y="1082"/>
                        <a:pt x="918" y="928"/>
                        <a:pt x="911" y="643"/>
                      </a:cubicBezTo>
                      <a:cubicBezTo>
                        <a:pt x="911" y="631"/>
                        <a:pt x="911" y="608"/>
                        <a:pt x="911" y="584"/>
                      </a:cubicBezTo>
                      <a:cubicBezTo>
                        <a:pt x="977" y="762"/>
                        <a:pt x="1142" y="856"/>
                        <a:pt x="1308" y="856"/>
                      </a:cubicBezTo>
                      <a:cubicBezTo>
                        <a:pt x="1441" y="856"/>
                        <a:pt x="1576" y="795"/>
                        <a:pt x="1661" y="667"/>
                      </a:cubicBezTo>
                      <a:cubicBezTo>
                        <a:pt x="1864" y="393"/>
                        <a:pt x="1649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2" name="Google Shape;1977;p50"/>
                <p:cNvSpPr/>
                <p:nvPr/>
              </p:nvSpPr>
              <p:spPr>
                <a:xfrm>
                  <a:off x="6002800" y="419407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53"/>
                        <a:pt x="274" y="727"/>
                      </a:cubicBezTo>
                      <a:cubicBezTo>
                        <a:pt x="359" y="816"/>
                        <a:pt x="466" y="856"/>
                        <a:pt x="572" y="856"/>
                      </a:cubicBezTo>
                      <a:cubicBezTo>
                        <a:pt x="789" y="856"/>
                        <a:pt x="1000" y="686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3" name="Google Shape;1978;p50"/>
                <p:cNvSpPr/>
                <p:nvPr/>
              </p:nvSpPr>
              <p:spPr>
                <a:xfrm>
                  <a:off x="5981350" y="4198550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52"/>
                        <a:pt x="275" y="726"/>
                      </a:cubicBezTo>
                      <a:cubicBezTo>
                        <a:pt x="360" y="816"/>
                        <a:pt x="467" y="856"/>
                        <a:pt x="573" y="856"/>
                      </a:cubicBezTo>
                      <a:cubicBezTo>
                        <a:pt x="790" y="856"/>
                        <a:pt x="1001" y="685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4" name="Google Shape;1979;p50"/>
                <p:cNvSpPr/>
                <p:nvPr/>
              </p:nvSpPr>
              <p:spPr>
                <a:xfrm>
                  <a:off x="5959625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65"/>
                        <a:pt x="263" y="727"/>
                      </a:cubicBezTo>
                      <a:cubicBezTo>
                        <a:pt x="352" y="816"/>
                        <a:pt x="462" y="856"/>
                        <a:pt x="569" y="856"/>
                      </a:cubicBezTo>
                      <a:cubicBezTo>
                        <a:pt x="790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5" name="Google Shape;1980;p50"/>
                <p:cNvSpPr/>
                <p:nvPr/>
              </p:nvSpPr>
              <p:spPr>
                <a:xfrm>
                  <a:off x="5937300" y="4201525"/>
                  <a:ext cx="250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0" extrusionOk="0">
                      <a:moveTo>
                        <a:pt x="572" y="0"/>
                      </a:moveTo>
                      <a:cubicBezTo>
                        <a:pt x="191" y="0"/>
                        <a:pt x="1" y="464"/>
                        <a:pt x="263" y="738"/>
                      </a:cubicBezTo>
                      <a:cubicBezTo>
                        <a:pt x="350" y="822"/>
                        <a:pt x="457" y="859"/>
                        <a:pt x="562" y="859"/>
                      </a:cubicBezTo>
                      <a:cubicBezTo>
                        <a:pt x="785" y="859"/>
                        <a:pt x="1001" y="688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6" name="Google Shape;1981;p50"/>
                <p:cNvSpPr/>
                <p:nvPr/>
              </p:nvSpPr>
              <p:spPr>
                <a:xfrm>
                  <a:off x="5915275" y="4202400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1" y="465"/>
                        <a:pt x="274" y="739"/>
                      </a:cubicBezTo>
                      <a:cubicBezTo>
                        <a:pt x="358" y="823"/>
                        <a:pt x="462" y="860"/>
                        <a:pt x="565" y="860"/>
                      </a:cubicBezTo>
                      <a:cubicBezTo>
                        <a:pt x="785" y="860"/>
                        <a:pt x="1001" y="689"/>
                        <a:pt x="1001" y="429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7" name="Google Shape;1982;p50"/>
                <p:cNvSpPr/>
                <p:nvPr/>
              </p:nvSpPr>
              <p:spPr>
                <a:xfrm>
                  <a:off x="5892350" y="4202400"/>
                  <a:ext cx="253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1" extrusionOk="0">
                      <a:moveTo>
                        <a:pt x="584" y="1"/>
                      </a:moveTo>
                      <a:cubicBezTo>
                        <a:pt x="191" y="1"/>
                        <a:pt x="1" y="465"/>
                        <a:pt x="275" y="739"/>
                      </a:cubicBezTo>
                      <a:cubicBezTo>
                        <a:pt x="362" y="823"/>
                        <a:pt x="469" y="860"/>
                        <a:pt x="574" y="860"/>
                      </a:cubicBezTo>
                      <a:cubicBezTo>
                        <a:pt x="797" y="860"/>
                        <a:pt x="1013" y="689"/>
                        <a:pt x="1013" y="429"/>
                      </a:cubicBezTo>
                      <a:cubicBezTo>
                        <a:pt x="1013" y="191"/>
                        <a:pt x="810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8" name="Google Shape;1983;p50"/>
                <p:cNvSpPr/>
                <p:nvPr/>
              </p:nvSpPr>
              <p:spPr>
                <a:xfrm>
                  <a:off x="5870925" y="4202100"/>
                  <a:ext cx="253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7" extrusionOk="0">
                      <a:moveTo>
                        <a:pt x="584" y="1"/>
                      </a:moveTo>
                      <a:cubicBezTo>
                        <a:pt x="191" y="1"/>
                        <a:pt x="1" y="465"/>
                        <a:pt x="274" y="727"/>
                      </a:cubicBezTo>
                      <a:cubicBezTo>
                        <a:pt x="364" y="817"/>
                        <a:pt x="473" y="856"/>
                        <a:pt x="581" y="856"/>
                      </a:cubicBezTo>
                      <a:cubicBezTo>
                        <a:pt x="802" y="856"/>
                        <a:pt x="1013" y="686"/>
                        <a:pt x="1013" y="430"/>
                      </a:cubicBezTo>
                      <a:cubicBezTo>
                        <a:pt x="1013" y="191"/>
                        <a:pt x="810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39" name="Google Shape;1984;p50"/>
                <p:cNvSpPr/>
                <p:nvPr/>
              </p:nvSpPr>
              <p:spPr>
                <a:xfrm>
                  <a:off x="5848600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65"/>
                        <a:pt x="274" y="727"/>
                      </a:cubicBezTo>
                      <a:cubicBezTo>
                        <a:pt x="364" y="816"/>
                        <a:pt x="472" y="856"/>
                        <a:pt x="578" y="856"/>
                      </a:cubicBezTo>
                      <a:cubicBezTo>
                        <a:pt x="795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40" name="Google Shape;1985;p50"/>
                <p:cNvSpPr/>
                <p:nvPr/>
              </p:nvSpPr>
              <p:spPr>
                <a:xfrm>
                  <a:off x="5826575" y="4197650"/>
                  <a:ext cx="25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6" extrusionOk="0">
                      <a:moveTo>
                        <a:pt x="584" y="0"/>
                      </a:moveTo>
                      <a:cubicBezTo>
                        <a:pt x="203" y="0"/>
                        <a:pt x="1" y="465"/>
                        <a:pt x="274" y="727"/>
                      </a:cubicBezTo>
                      <a:cubicBezTo>
                        <a:pt x="364" y="816"/>
                        <a:pt x="473" y="856"/>
                        <a:pt x="581" y="856"/>
                      </a:cubicBezTo>
                      <a:cubicBezTo>
                        <a:pt x="802" y="856"/>
                        <a:pt x="1013" y="686"/>
                        <a:pt x="1013" y="429"/>
                      </a:cubicBezTo>
                      <a:cubicBezTo>
                        <a:pt x="1013" y="191"/>
                        <a:pt x="822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41" name="Google Shape;1986;p50"/>
                <p:cNvSpPr/>
                <p:nvPr/>
              </p:nvSpPr>
              <p:spPr>
                <a:xfrm>
                  <a:off x="5808125" y="4193475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cubicBezTo>
                        <a:pt x="0" y="667"/>
                        <a:pt x="191" y="858"/>
                        <a:pt x="429" y="858"/>
                      </a:cubicBezTo>
                      <a:cubicBezTo>
                        <a:pt x="667" y="858"/>
                        <a:pt x="858" y="667"/>
                        <a:pt x="858" y="429"/>
                      </a:cubicBezTo>
                      <a:cubicBezTo>
                        <a:pt x="858" y="191"/>
                        <a:pt x="667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42" name="Google Shape;1987;p50"/>
                <p:cNvSpPr/>
                <p:nvPr/>
              </p:nvSpPr>
              <p:spPr>
                <a:xfrm>
                  <a:off x="5782825" y="4189900"/>
                  <a:ext cx="25325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6" extrusionOk="0">
                      <a:moveTo>
                        <a:pt x="584" y="1"/>
                      </a:moveTo>
                      <a:cubicBezTo>
                        <a:pt x="191" y="1"/>
                        <a:pt x="0" y="465"/>
                        <a:pt x="274" y="739"/>
                      </a:cubicBezTo>
                      <a:cubicBezTo>
                        <a:pt x="362" y="826"/>
                        <a:pt x="469" y="865"/>
                        <a:pt x="574" y="865"/>
                      </a:cubicBezTo>
                      <a:cubicBezTo>
                        <a:pt x="797" y="865"/>
                        <a:pt x="1012" y="689"/>
                        <a:pt x="1012" y="429"/>
                      </a:cubicBezTo>
                      <a:cubicBezTo>
                        <a:pt x="1012" y="191"/>
                        <a:pt x="822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43" name="Google Shape;1988;p50"/>
                <p:cNvSpPr/>
                <p:nvPr/>
              </p:nvSpPr>
              <p:spPr>
                <a:xfrm>
                  <a:off x="5761100" y="4184250"/>
                  <a:ext cx="250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7" extrusionOk="0">
                      <a:moveTo>
                        <a:pt x="572" y="1"/>
                      </a:moveTo>
                      <a:cubicBezTo>
                        <a:pt x="191" y="1"/>
                        <a:pt x="0" y="453"/>
                        <a:pt x="262" y="727"/>
                      </a:cubicBezTo>
                      <a:cubicBezTo>
                        <a:pt x="351" y="816"/>
                        <a:pt x="461" y="856"/>
                        <a:pt x="568" y="856"/>
                      </a:cubicBezTo>
                      <a:cubicBezTo>
                        <a:pt x="790" y="856"/>
                        <a:pt x="1000" y="686"/>
                        <a:pt x="1000" y="429"/>
                      </a:cubicBezTo>
                      <a:cubicBezTo>
                        <a:pt x="1000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44" name="Google Shape;1989;p50"/>
                <p:cNvSpPr/>
                <p:nvPr/>
              </p:nvSpPr>
              <p:spPr>
                <a:xfrm>
                  <a:off x="5699475" y="4165500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53"/>
                        <a:pt x="274" y="727"/>
                      </a:cubicBezTo>
                      <a:cubicBezTo>
                        <a:pt x="360" y="816"/>
                        <a:pt x="467" y="856"/>
                        <a:pt x="572" y="856"/>
                      </a:cubicBezTo>
                      <a:cubicBezTo>
                        <a:pt x="790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2045" name="Google Shape;1990;p50"/>
                <p:cNvSpPr/>
                <p:nvPr/>
              </p:nvSpPr>
              <p:spPr>
                <a:xfrm>
                  <a:off x="5661200" y="4148675"/>
                  <a:ext cx="4685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172" extrusionOk="0">
                      <a:moveTo>
                        <a:pt x="516" y="0"/>
                      </a:moveTo>
                      <a:cubicBezTo>
                        <a:pt x="349" y="0"/>
                        <a:pt x="182" y="92"/>
                        <a:pt x="115" y="292"/>
                      </a:cubicBezTo>
                      <a:cubicBezTo>
                        <a:pt x="1" y="611"/>
                        <a:pt x="261" y="867"/>
                        <a:pt x="528" y="867"/>
                      </a:cubicBezTo>
                      <a:cubicBezTo>
                        <a:pt x="651" y="867"/>
                        <a:pt x="775" y="813"/>
                        <a:pt x="865" y="685"/>
                      </a:cubicBezTo>
                      <a:lnTo>
                        <a:pt x="865" y="745"/>
                      </a:lnTo>
                      <a:cubicBezTo>
                        <a:pt x="865" y="1002"/>
                        <a:pt x="1076" y="1172"/>
                        <a:pt x="1297" y="1172"/>
                      </a:cubicBezTo>
                      <a:cubicBezTo>
                        <a:pt x="1404" y="1172"/>
                        <a:pt x="1514" y="1132"/>
                        <a:pt x="1603" y="1043"/>
                      </a:cubicBezTo>
                      <a:cubicBezTo>
                        <a:pt x="1873" y="772"/>
                        <a:pt x="1680" y="316"/>
                        <a:pt x="1308" y="316"/>
                      </a:cubicBezTo>
                      <a:cubicBezTo>
                        <a:pt x="1303" y="316"/>
                        <a:pt x="1298" y="316"/>
                        <a:pt x="1293" y="316"/>
                      </a:cubicBezTo>
                      <a:cubicBezTo>
                        <a:pt x="1163" y="316"/>
                        <a:pt x="1032" y="376"/>
                        <a:pt x="948" y="483"/>
                      </a:cubicBezTo>
                      <a:lnTo>
                        <a:pt x="948" y="435"/>
                      </a:lnTo>
                      <a:cubicBezTo>
                        <a:pt x="955" y="158"/>
                        <a:pt x="735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sp>
          <p:nvSpPr>
            <p:cNvPr id="2046" name="Google Shape;1991;p50"/>
            <p:cNvSpPr/>
            <p:nvPr/>
          </p:nvSpPr>
          <p:spPr>
            <a:xfrm>
              <a:off x="1979113" y="2861851"/>
              <a:ext cx="52097" cy="44580"/>
            </a:xfrm>
            <a:custGeom>
              <a:avLst/>
              <a:gdLst/>
              <a:ahLst/>
              <a:cxnLst/>
              <a:rect l="l" t="t" r="r" b="b"/>
              <a:pathLst>
                <a:path w="1001" h="856" extrusionOk="0">
                  <a:moveTo>
                    <a:pt x="572" y="0"/>
                  </a:moveTo>
                  <a:cubicBezTo>
                    <a:pt x="191" y="0"/>
                    <a:pt x="1" y="453"/>
                    <a:pt x="274" y="727"/>
                  </a:cubicBezTo>
                  <a:cubicBezTo>
                    <a:pt x="360" y="816"/>
                    <a:pt x="467" y="856"/>
                    <a:pt x="572" y="856"/>
                  </a:cubicBezTo>
                  <a:cubicBezTo>
                    <a:pt x="790" y="856"/>
                    <a:pt x="1001" y="686"/>
                    <a:pt x="1001" y="429"/>
                  </a:cubicBezTo>
                  <a:cubicBezTo>
                    <a:pt x="1001" y="191"/>
                    <a:pt x="810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47" name="Google Shape;1992;p50"/>
            <p:cNvSpPr/>
            <p:nvPr/>
          </p:nvSpPr>
          <p:spPr>
            <a:xfrm>
              <a:off x="2023238" y="2873476"/>
              <a:ext cx="52097" cy="44580"/>
            </a:xfrm>
            <a:custGeom>
              <a:avLst/>
              <a:gdLst/>
              <a:ahLst/>
              <a:cxnLst/>
              <a:rect l="l" t="t" r="r" b="b"/>
              <a:pathLst>
                <a:path w="1001" h="856" extrusionOk="0">
                  <a:moveTo>
                    <a:pt x="572" y="0"/>
                  </a:moveTo>
                  <a:cubicBezTo>
                    <a:pt x="191" y="0"/>
                    <a:pt x="1" y="453"/>
                    <a:pt x="274" y="727"/>
                  </a:cubicBezTo>
                  <a:cubicBezTo>
                    <a:pt x="360" y="816"/>
                    <a:pt x="467" y="856"/>
                    <a:pt x="572" y="856"/>
                  </a:cubicBezTo>
                  <a:cubicBezTo>
                    <a:pt x="790" y="856"/>
                    <a:pt x="1001" y="686"/>
                    <a:pt x="1001" y="429"/>
                  </a:cubicBezTo>
                  <a:cubicBezTo>
                    <a:pt x="1001" y="191"/>
                    <a:pt x="810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48" name="Google Shape;1993;p50"/>
            <p:cNvSpPr/>
            <p:nvPr/>
          </p:nvSpPr>
          <p:spPr>
            <a:xfrm>
              <a:off x="1653436" y="2873424"/>
              <a:ext cx="44655" cy="44685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49" name="Google Shape;1994;p50"/>
            <p:cNvSpPr/>
            <p:nvPr/>
          </p:nvSpPr>
          <p:spPr>
            <a:xfrm>
              <a:off x="1692911" y="2855999"/>
              <a:ext cx="44655" cy="44685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50" name="Google Shape;1995;p50"/>
            <p:cNvSpPr/>
            <p:nvPr/>
          </p:nvSpPr>
          <p:spPr>
            <a:xfrm flipH="1">
              <a:off x="-1279143" y="4216075"/>
              <a:ext cx="5487142" cy="1245793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997" name="Google Shape;1911;p50"/>
          <p:cNvGrpSpPr/>
          <p:nvPr/>
        </p:nvGrpSpPr>
        <p:grpSpPr>
          <a:xfrm>
            <a:off x="-1279150" y="1938520"/>
            <a:ext cx="8906325" cy="3537481"/>
            <a:chOff x="-1279150" y="1938520"/>
            <a:chExt cx="8906325" cy="3537481"/>
          </a:xfrm>
        </p:grpSpPr>
        <p:grpSp>
          <p:nvGrpSpPr>
            <p:cNvPr id="1912" name="Google Shape;1912;p50"/>
            <p:cNvGrpSpPr/>
            <p:nvPr/>
          </p:nvGrpSpPr>
          <p:grpSpPr>
            <a:xfrm>
              <a:off x="-1279150" y="3493317"/>
              <a:ext cx="8906325" cy="1982684"/>
              <a:chOff x="-1808425" y="3493317"/>
              <a:chExt cx="8906325" cy="1982684"/>
            </a:xfrm>
          </p:grpSpPr>
          <p:sp>
            <p:nvSpPr>
              <p:cNvPr id="1913" name="Google Shape;1913;p50"/>
              <p:cNvSpPr/>
              <p:nvPr/>
            </p:nvSpPr>
            <p:spPr>
              <a:xfrm flipH="1">
                <a:off x="51" y="4290886"/>
                <a:ext cx="7097849" cy="1185115"/>
              </a:xfrm>
              <a:custGeom>
                <a:avLst/>
                <a:gdLst/>
                <a:ahLst/>
                <a:cxnLst/>
                <a:rect l="l" t="t" r="r" b="b"/>
                <a:pathLst>
                  <a:path w="116087" h="19278" extrusionOk="0">
                    <a:moveTo>
                      <a:pt x="116086" y="1"/>
                    </a:moveTo>
                    <a:cubicBezTo>
                      <a:pt x="116086" y="1"/>
                      <a:pt x="87666" y="11097"/>
                      <a:pt x="51924" y="7097"/>
                    </a:cubicBezTo>
                    <a:cubicBezTo>
                      <a:pt x="25777" y="4180"/>
                      <a:pt x="0" y="19277"/>
                      <a:pt x="0" y="19277"/>
                    </a:cubicBezTo>
                    <a:lnTo>
                      <a:pt x="116086" y="192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14" name="Google Shape;1914;p50"/>
              <p:cNvSpPr/>
              <p:nvPr/>
            </p:nvSpPr>
            <p:spPr>
              <a:xfrm>
                <a:off x="-1808425" y="3493317"/>
                <a:ext cx="3401550" cy="1899715"/>
              </a:xfrm>
              <a:custGeom>
                <a:avLst/>
                <a:gdLst/>
                <a:ahLst/>
                <a:cxnLst/>
                <a:rect l="l" t="t" r="r" b="b"/>
                <a:pathLst>
                  <a:path w="195323" h="109085" extrusionOk="0">
                    <a:moveTo>
                      <a:pt x="101442" y="21479"/>
                    </a:moveTo>
                    <a:lnTo>
                      <a:pt x="104180" y="25122"/>
                    </a:lnTo>
                    <a:cubicBezTo>
                      <a:pt x="104180" y="25122"/>
                      <a:pt x="106180" y="23717"/>
                      <a:pt x="109467" y="23622"/>
                    </a:cubicBezTo>
                    <a:cubicBezTo>
                      <a:pt x="112741" y="23515"/>
                      <a:pt x="117849" y="28349"/>
                      <a:pt x="117849" y="28349"/>
                    </a:cubicBezTo>
                    <a:cubicBezTo>
                      <a:pt x="117849" y="28349"/>
                      <a:pt x="122956" y="25694"/>
                      <a:pt x="123504" y="23622"/>
                    </a:cubicBezTo>
                    <a:cubicBezTo>
                      <a:pt x="124052" y="21538"/>
                      <a:pt x="124957" y="21181"/>
                      <a:pt x="125873" y="18490"/>
                    </a:cubicBezTo>
                    <a:cubicBezTo>
                      <a:pt x="126778" y="15812"/>
                      <a:pt x="129695" y="15085"/>
                      <a:pt x="130981" y="13657"/>
                    </a:cubicBezTo>
                    <a:cubicBezTo>
                      <a:pt x="132255" y="12216"/>
                      <a:pt x="135720" y="12216"/>
                      <a:pt x="136268" y="13657"/>
                    </a:cubicBezTo>
                    <a:cubicBezTo>
                      <a:pt x="136803" y="15085"/>
                      <a:pt x="140280" y="17955"/>
                      <a:pt x="141006" y="20467"/>
                    </a:cubicBezTo>
                    <a:cubicBezTo>
                      <a:pt x="141721" y="22979"/>
                      <a:pt x="141554" y="25122"/>
                      <a:pt x="144650" y="27634"/>
                    </a:cubicBezTo>
                    <a:cubicBezTo>
                      <a:pt x="147745" y="30147"/>
                      <a:pt x="149745" y="35338"/>
                      <a:pt x="151210" y="37302"/>
                    </a:cubicBezTo>
                    <a:cubicBezTo>
                      <a:pt x="152662" y="39279"/>
                      <a:pt x="153758" y="42684"/>
                      <a:pt x="154484" y="46446"/>
                    </a:cubicBezTo>
                    <a:cubicBezTo>
                      <a:pt x="155210" y="50209"/>
                      <a:pt x="195323" y="68473"/>
                      <a:pt x="195323" y="68473"/>
                    </a:cubicBezTo>
                    <a:lnTo>
                      <a:pt x="195323" y="109085"/>
                    </a:lnTo>
                    <a:lnTo>
                      <a:pt x="0" y="109085"/>
                    </a:lnTo>
                    <a:lnTo>
                      <a:pt x="0" y="65044"/>
                    </a:lnTo>
                    <a:cubicBezTo>
                      <a:pt x="0" y="65044"/>
                      <a:pt x="9156" y="63020"/>
                      <a:pt x="11823" y="59091"/>
                    </a:cubicBezTo>
                    <a:cubicBezTo>
                      <a:pt x="14490" y="55150"/>
                      <a:pt x="14288" y="53542"/>
                      <a:pt x="15931" y="53638"/>
                    </a:cubicBezTo>
                    <a:cubicBezTo>
                      <a:pt x="17562" y="53745"/>
                      <a:pt x="18181" y="52328"/>
                      <a:pt x="19312" y="50221"/>
                    </a:cubicBezTo>
                    <a:cubicBezTo>
                      <a:pt x="20444" y="48101"/>
                      <a:pt x="21158" y="45077"/>
                      <a:pt x="22182" y="45375"/>
                    </a:cubicBezTo>
                    <a:cubicBezTo>
                      <a:pt x="23206" y="45684"/>
                      <a:pt x="23313" y="46387"/>
                      <a:pt x="25051" y="44267"/>
                    </a:cubicBezTo>
                    <a:cubicBezTo>
                      <a:pt x="26790" y="42148"/>
                      <a:pt x="30278" y="41041"/>
                      <a:pt x="31207" y="38922"/>
                    </a:cubicBezTo>
                    <a:cubicBezTo>
                      <a:pt x="32124" y="36814"/>
                      <a:pt x="34481" y="29956"/>
                      <a:pt x="35814" y="28849"/>
                    </a:cubicBezTo>
                    <a:cubicBezTo>
                      <a:pt x="37160" y="27730"/>
                      <a:pt x="38481" y="26527"/>
                      <a:pt x="38993" y="25110"/>
                    </a:cubicBezTo>
                    <a:cubicBezTo>
                      <a:pt x="39505" y="23705"/>
                      <a:pt x="41053" y="24539"/>
                      <a:pt x="41768" y="23622"/>
                    </a:cubicBezTo>
                    <a:cubicBezTo>
                      <a:pt x="42482" y="22693"/>
                      <a:pt x="43613" y="14323"/>
                      <a:pt x="44327" y="12609"/>
                    </a:cubicBezTo>
                    <a:cubicBezTo>
                      <a:pt x="45054" y="10882"/>
                      <a:pt x="46078" y="10692"/>
                      <a:pt x="46685" y="10894"/>
                    </a:cubicBezTo>
                    <a:cubicBezTo>
                      <a:pt x="47304" y="11097"/>
                      <a:pt x="48328" y="9275"/>
                      <a:pt x="49661" y="8573"/>
                    </a:cubicBezTo>
                    <a:cubicBezTo>
                      <a:pt x="51007" y="7870"/>
                      <a:pt x="52233" y="7465"/>
                      <a:pt x="53352" y="7763"/>
                    </a:cubicBezTo>
                    <a:cubicBezTo>
                      <a:pt x="54483" y="8073"/>
                      <a:pt x="53972" y="11894"/>
                      <a:pt x="54281" y="12406"/>
                    </a:cubicBezTo>
                    <a:cubicBezTo>
                      <a:pt x="54591" y="12906"/>
                      <a:pt x="56127" y="11394"/>
                      <a:pt x="56436" y="10085"/>
                    </a:cubicBezTo>
                    <a:cubicBezTo>
                      <a:pt x="56746" y="8775"/>
                      <a:pt x="62996" y="5953"/>
                      <a:pt x="63913" y="4941"/>
                    </a:cubicBezTo>
                    <a:cubicBezTo>
                      <a:pt x="64842" y="3941"/>
                      <a:pt x="63711" y="2417"/>
                      <a:pt x="65044" y="1215"/>
                    </a:cubicBezTo>
                    <a:cubicBezTo>
                      <a:pt x="66378" y="0"/>
                      <a:pt x="68426" y="203"/>
                      <a:pt x="70378" y="1215"/>
                    </a:cubicBezTo>
                    <a:cubicBezTo>
                      <a:pt x="72331" y="2215"/>
                      <a:pt x="72331" y="3227"/>
                      <a:pt x="73450" y="3334"/>
                    </a:cubicBezTo>
                    <a:cubicBezTo>
                      <a:pt x="74581" y="3429"/>
                      <a:pt x="74581" y="4536"/>
                      <a:pt x="76224" y="4739"/>
                    </a:cubicBezTo>
                    <a:cubicBezTo>
                      <a:pt x="77867" y="4941"/>
                      <a:pt x="79094" y="4941"/>
                      <a:pt x="79403" y="6453"/>
                    </a:cubicBezTo>
                    <a:cubicBezTo>
                      <a:pt x="79713" y="7965"/>
                      <a:pt x="80630" y="5953"/>
                      <a:pt x="82166" y="6953"/>
                    </a:cubicBezTo>
                    <a:cubicBezTo>
                      <a:pt x="83701" y="7965"/>
                      <a:pt x="85856" y="8168"/>
                      <a:pt x="86368" y="9585"/>
                    </a:cubicBezTo>
                    <a:cubicBezTo>
                      <a:pt x="86892" y="10990"/>
                      <a:pt x="86880" y="12609"/>
                      <a:pt x="88321" y="12502"/>
                    </a:cubicBezTo>
                    <a:cubicBezTo>
                      <a:pt x="89762" y="12406"/>
                      <a:pt x="90059" y="13109"/>
                      <a:pt x="90988" y="13811"/>
                    </a:cubicBezTo>
                    <a:cubicBezTo>
                      <a:pt x="91905" y="14526"/>
                      <a:pt x="93453" y="13740"/>
                      <a:pt x="93750" y="14585"/>
                    </a:cubicBezTo>
                    <a:cubicBezTo>
                      <a:pt x="94060" y="15431"/>
                      <a:pt x="96012" y="15621"/>
                      <a:pt x="96215" y="16335"/>
                    </a:cubicBezTo>
                    <a:cubicBezTo>
                      <a:pt x="96417" y="17050"/>
                      <a:pt x="97144" y="18550"/>
                      <a:pt x="98679" y="18348"/>
                    </a:cubicBezTo>
                    <a:cubicBezTo>
                      <a:pt x="100215" y="18157"/>
                      <a:pt x="100835" y="18252"/>
                      <a:pt x="101144" y="1986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915" name="Google Shape;1915;p50"/>
            <p:cNvGrpSpPr/>
            <p:nvPr/>
          </p:nvGrpSpPr>
          <p:grpSpPr>
            <a:xfrm>
              <a:off x="2256326" y="3450928"/>
              <a:ext cx="1669890" cy="1347589"/>
              <a:chOff x="7048175" y="3773750"/>
              <a:chExt cx="1264015" cy="1020051"/>
            </a:xfrm>
          </p:grpSpPr>
          <p:sp>
            <p:nvSpPr>
              <p:cNvPr id="1916" name="Google Shape;1916;p50"/>
              <p:cNvSpPr/>
              <p:nvPr/>
            </p:nvSpPr>
            <p:spPr>
              <a:xfrm>
                <a:off x="7283672" y="4199168"/>
                <a:ext cx="863779" cy="594633"/>
              </a:xfrm>
              <a:custGeom>
                <a:avLst/>
                <a:gdLst/>
                <a:ahLst/>
                <a:cxnLst/>
                <a:rect l="l" t="t" r="r" b="b"/>
                <a:pathLst>
                  <a:path w="27029" h="18607" extrusionOk="0">
                    <a:moveTo>
                      <a:pt x="26701" y="0"/>
                    </a:moveTo>
                    <a:cubicBezTo>
                      <a:pt x="26537" y="0"/>
                      <a:pt x="26373" y="107"/>
                      <a:pt x="26373" y="322"/>
                    </a:cubicBezTo>
                    <a:cubicBezTo>
                      <a:pt x="26361" y="2119"/>
                      <a:pt x="25171" y="3679"/>
                      <a:pt x="23444" y="4144"/>
                    </a:cubicBezTo>
                    <a:cubicBezTo>
                      <a:pt x="24111" y="3322"/>
                      <a:pt x="24480" y="2286"/>
                      <a:pt x="24480" y="1226"/>
                    </a:cubicBezTo>
                    <a:cubicBezTo>
                      <a:pt x="24480" y="1006"/>
                      <a:pt x="24317" y="896"/>
                      <a:pt x="24153" y="896"/>
                    </a:cubicBezTo>
                    <a:cubicBezTo>
                      <a:pt x="23989" y="896"/>
                      <a:pt x="23825" y="1006"/>
                      <a:pt x="23825" y="1226"/>
                    </a:cubicBezTo>
                    <a:cubicBezTo>
                      <a:pt x="23825" y="2417"/>
                      <a:pt x="23290" y="3536"/>
                      <a:pt x="22361" y="4286"/>
                    </a:cubicBezTo>
                    <a:cubicBezTo>
                      <a:pt x="22254" y="4298"/>
                      <a:pt x="22147" y="4382"/>
                      <a:pt x="22099" y="4489"/>
                    </a:cubicBezTo>
                    <a:cubicBezTo>
                      <a:pt x="21647" y="4798"/>
                      <a:pt x="21111" y="5025"/>
                      <a:pt x="20563" y="5120"/>
                    </a:cubicBezTo>
                    <a:cubicBezTo>
                      <a:pt x="21111" y="4048"/>
                      <a:pt x="21397" y="2870"/>
                      <a:pt x="21397" y="1679"/>
                    </a:cubicBezTo>
                    <a:cubicBezTo>
                      <a:pt x="21379" y="1471"/>
                      <a:pt x="21218" y="1366"/>
                      <a:pt x="21059" y="1366"/>
                    </a:cubicBezTo>
                    <a:cubicBezTo>
                      <a:pt x="20899" y="1366"/>
                      <a:pt x="20742" y="1471"/>
                      <a:pt x="20730" y="1679"/>
                    </a:cubicBezTo>
                    <a:cubicBezTo>
                      <a:pt x="20730" y="2917"/>
                      <a:pt x="20396" y="4132"/>
                      <a:pt x="19765" y="5203"/>
                    </a:cubicBezTo>
                    <a:cubicBezTo>
                      <a:pt x="19634" y="5239"/>
                      <a:pt x="19539" y="5370"/>
                      <a:pt x="19539" y="5513"/>
                    </a:cubicBezTo>
                    <a:cubicBezTo>
                      <a:pt x="19527" y="5525"/>
                      <a:pt x="19527" y="5548"/>
                      <a:pt x="19539" y="5560"/>
                    </a:cubicBezTo>
                    <a:cubicBezTo>
                      <a:pt x="18884" y="6513"/>
                      <a:pt x="18015" y="7299"/>
                      <a:pt x="16991" y="7834"/>
                    </a:cubicBezTo>
                    <a:cubicBezTo>
                      <a:pt x="17706" y="7037"/>
                      <a:pt x="18087" y="6025"/>
                      <a:pt x="18087" y="4965"/>
                    </a:cubicBezTo>
                    <a:cubicBezTo>
                      <a:pt x="18087" y="4745"/>
                      <a:pt x="17923" y="4635"/>
                      <a:pt x="17759" y="4635"/>
                    </a:cubicBezTo>
                    <a:cubicBezTo>
                      <a:pt x="17595" y="4635"/>
                      <a:pt x="17432" y="4745"/>
                      <a:pt x="17432" y="4965"/>
                    </a:cubicBezTo>
                    <a:cubicBezTo>
                      <a:pt x="17432" y="6989"/>
                      <a:pt x="15801" y="8620"/>
                      <a:pt x="13777" y="8620"/>
                    </a:cubicBezTo>
                    <a:lnTo>
                      <a:pt x="13705" y="8620"/>
                    </a:lnTo>
                    <a:cubicBezTo>
                      <a:pt x="11776" y="8716"/>
                      <a:pt x="10205" y="10216"/>
                      <a:pt x="10026" y="12144"/>
                    </a:cubicBezTo>
                    <a:cubicBezTo>
                      <a:pt x="8776" y="12073"/>
                      <a:pt x="7621" y="11478"/>
                      <a:pt x="6835" y="10513"/>
                    </a:cubicBezTo>
                    <a:cubicBezTo>
                      <a:pt x="9085" y="10168"/>
                      <a:pt x="10752" y="8239"/>
                      <a:pt x="10776" y="5965"/>
                    </a:cubicBezTo>
                    <a:cubicBezTo>
                      <a:pt x="10776" y="5745"/>
                      <a:pt x="10609" y="5635"/>
                      <a:pt x="10443" y="5635"/>
                    </a:cubicBezTo>
                    <a:cubicBezTo>
                      <a:pt x="10276" y="5635"/>
                      <a:pt x="10109" y="5745"/>
                      <a:pt x="10109" y="5965"/>
                    </a:cubicBezTo>
                    <a:cubicBezTo>
                      <a:pt x="10109" y="8049"/>
                      <a:pt x="8502" y="9775"/>
                      <a:pt x="6418" y="9918"/>
                    </a:cubicBezTo>
                    <a:cubicBezTo>
                      <a:pt x="6037" y="9239"/>
                      <a:pt x="5835" y="8477"/>
                      <a:pt x="5835" y="7715"/>
                    </a:cubicBezTo>
                    <a:cubicBezTo>
                      <a:pt x="5823" y="7507"/>
                      <a:pt x="5665" y="7403"/>
                      <a:pt x="5508" y="7403"/>
                    </a:cubicBezTo>
                    <a:cubicBezTo>
                      <a:pt x="5350" y="7403"/>
                      <a:pt x="5192" y="7507"/>
                      <a:pt x="5180" y="7715"/>
                    </a:cubicBezTo>
                    <a:cubicBezTo>
                      <a:pt x="5180" y="8108"/>
                      <a:pt x="5228" y="8513"/>
                      <a:pt x="5323" y="8906"/>
                    </a:cubicBezTo>
                    <a:cubicBezTo>
                      <a:pt x="2680" y="8668"/>
                      <a:pt x="656" y="6465"/>
                      <a:pt x="656" y="3810"/>
                    </a:cubicBezTo>
                    <a:cubicBezTo>
                      <a:pt x="656" y="3596"/>
                      <a:pt x="492" y="3489"/>
                      <a:pt x="328" y="3489"/>
                    </a:cubicBezTo>
                    <a:cubicBezTo>
                      <a:pt x="165" y="3489"/>
                      <a:pt x="1" y="3596"/>
                      <a:pt x="1" y="3810"/>
                    </a:cubicBezTo>
                    <a:cubicBezTo>
                      <a:pt x="1" y="6906"/>
                      <a:pt x="2442" y="9454"/>
                      <a:pt x="5537" y="9573"/>
                    </a:cubicBezTo>
                    <a:cubicBezTo>
                      <a:pt x="5621" y="9787"/>
                      <a:pt x="5716" y="10001"/>
                      <a:pt x="5835" y="10204"/>
                    </a:cubicBezTo>
                    <a:cubicBezTo>
                      <a:pt x="5835" y="10216"/>
                      <a:pt x="5835" y="10228"/>
                      <a:pt x="5835" y="10251"/>
                    </a:cubicBezTo>
                    <a:cubicBezTo>
                      <a:pt x="5835" y="10394"/>
                      <a:pt x="5930" y="10513"/>
                      <a:pt x="6061" y="10561"/>
                    </a:cubicBezTo>
                    <a:cubicBezTo>
                      <a:pt x="6954" y="11883"/>
                      <a:pt x="8419" y="12716"/>
                      <a:pt x="10014" y="12811"/>
                    </a:cubicBezTo>
                    <a:lnTo>
                      <a:pt x="10014" y="18276"/>
                    </a:lnTo>
                    <a:cubicBezTo>
                      <a:pt x="10014" y="18496"/>
                      <a:pt x="10178" y="18607"/>
                      <a:pt x="10342" y="18607"/>
                    </a:cubicBezTo>
                    <a:cubicBezTo>
                      <a:pt x="10505" y="18607"/>
                      <a:pt x="10669" y="18496"/>
                      <a:pt x="10669" y="18276"/>
                    </a:cubicBezTo>
                    <a:lnTo>
                      <a:pt x="10669" y="12514"/>
                    </a:lnTo>
                    <a:lnTo>
                      <a:pt x="10669" y="12454"/>
                    </a:lnTo>
                    <a:cubicBezTo>
                      <a:pt x="10704" y="10690"/>
                      <a:pt x="12133" y="9286"/>
                      <a:pt x="13889" y="9286"/>
                    </a:cubicBezTo>
                    <a:cubicBezTo>
                      <a:pt x="13911" y="9286"/>
                      <a:pt x="13933" y="9287"/>
                      <a:pt x="13955" y="9287"/>
                    </a:cubicBezTo>
                    <a:lnTo>
                      <a:pt x="13991" y="9287"/>
                    </a:lnTo>
                    <a:cubicBezTo>
                      <a:pt x="16491" y="9204"/>
                      <a:pt x="18789" y="7918"/>
                      <a:pt x="20146" y="5834"/>
                    </a:cubicBezTo>
                    <a:cubicBezTo>
                      <a:pt x="21027" y="5775"/>
                      <a:pt x="21885" y="5465"/>
                      <a:pt x="22599" y="4941"/>
                    </a:cubicBezTo>
                    <a:cubicBezTo>
                      <a:pt x="25076" y="4834"/>
                      <a:pt x="27028" y="2798"/>
                      <a:pt x="27028" y="322"/>
                    </a:cubicBezTo>
                    <a:cubicBezTo>
                      <a:pt x="27028" y="107"/>
                      <a:pt x="26864" y="0"/>
                      <a:pt x="26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17" name="Google Shape;1917;p50"/>
              <p:cNvSpPr/>
              <p:nvPr/>
            </p:nvSpPr>
            <p:spPr>
              <a:xfrm>
                <a:off x="7556879" y="3773750"/>
                <a:ext cx="670852" cy="331463"/>
              </a:xfrm>
              <a:custGeom>
                <a:avLst/>
                <a:gdLst/>
                <a:ahLst/>
                <a:cxnLst/>
                <a:rect l="l" t="t" r="r" b="b"/>
                <a:pathLst>
                  <a:path w="20992" h="10372" extrusionOk="0">
                    <a:moveTo>
                      <a:pt x="10490" y="1"/>
                    </a:moveTo>
                    <a:cubicBezTo>
                      <a:pt x="4751" y="1"/>
                      <a:pt x="60" y="4621"/>
                      <a:pt x="1" y="10371"/>
                    </a:cubicBezTo>
                    <a:lnTo>
                      <a:pt x="20991" y="10371"/>
                    </a:lnTo>
                    <a:cubicBezTo>
                      <a:pt x="20920" y="4621"/>
                      <a:pt x="16241" y="1"/>
                      <a:pt x="104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18" name="Google Shape;1918;p50"/>
              <p:cNvSpPr/>
              <p:nvPr/>
            </p:nvSpPr>
            <p:spPr>
              <a:xfrm>
                <a:off x="7048175" y="3937244"/>
                <a:ext cx="1264015" cy="459038"/>
              </a:xfrm>
              <a:custGeom>
                <a:avLst/>
                <a:gdLst/>
                <a:ahLst/>
                <a:cxnLst/>
                <a:rect l="l" t="t" r="r" b="b"/>
                <a:pathLst>
                  <a:path w="39553" h="14364" extrusionOk="0">
                    <a:moveTo>
                      <a:pt x="29054" y="0"/>
                    </a:moveTo>
                    <a:cubicBezTo>
                      <a:pt x="25569" y="0"/>
                      <a:pt x="22228" y="1749"/>
                      <a:pt x="20253" y="4791"/>
                    </a:cubicBezTo>
                    <a:cubicBezTo>
                      <a:pt x="18919" y="4183"/>
                      <a:pt x="17472" y="3862"/>
                      <a:pt x="16022" y="3862"/>
                    </a:cubicBezTo>
                    <a:cubicBezTo>
                      <a:pt x="15995" y="3862"/>
                      <a:pt x="15969" y="3862"/>
                      <a:pt x="15942" y="3862"/>
                    </a:cubicBezTo>
                    <a:cubicBezTo>
                      <a:pt x="15692" y="3862"/>
                      <a:pt x="15454" y="3874"/>
                      <a:pt x="15216" y="3886"/>
                    </a:cubicBezTo>
                    <a:cubicBezTo>
                      <a:pt x="13661" y="1497"/>
                      <a:pt x="11032" y="124"/>
                      <a:pt x="8289" y="124"/>
                    </a:cubicBezTo>
                    <a:cubicBezTo>
                      <a:pt x="7504" y="124"/>
                      <a:pt x="6710" y="236"/>
                      <a:pt x="5929" y="469"/>
                    </a:cubicBezTo>
                    <a:cubicBezTo>
                      <a:pt x="2417" y="1517"/>
                      <a:pt x="0" y="4743"/>
                      <a:pt x="0" y="8410"/>
                    </a:cubicBezTo>
                    <a:lnTo>
                      <a:pt x="7299" y="8410"/>
                    </a:lnTo>
                    <a:cubicBezTo>
                      <a:pt x="6084" y="10149"/>
                      <a:pt x="5441" y="12232"/>
                      <a:pt x="5453" y="14364"/>
                    </a:cubicBezTo>
                    <a:lnTo>
                      <a:pt x="26444" y="14364"/>
                    </a:lnTo>
                    <a:cubicBezTo>
                      <a:pt x="26444" y="13042"/>
                      <a:pt x="26194" y="11732"/>
                      <a:pt x="25706" y="10506"/>
                    </a:cubicBezTo>
                    <a:lnTo>
                      <a:pt x="39553" y="10494"/>
                    </a:lnTo>
                    <a:cubicBezTo>
                      <a:pt x="39553" y="5839"/>
                      <a:pt x="36493" y="1755"/>
                      <a:pt x="32028" y="433"/>
                    </a:cubicBezTo>
                    <a:cubicBezTo>
                      <a:pt x="31043" y="141"/>
                      <a:pt x="30043" y="0"/>
                      <a:pt x="290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1919" name="Google Shape;1919;p50"/>
            <p:cNvGrpSpPr/>
            <p:nvPr/>
          </p:nvGrpSpPr>
          <p:grpSpPr>
            <a:xfrm>
              <a:off x="751212" y="1938520"/>
              <a:ext cx="2216545" cy="2791644"/>
              <a:chOff x="5129175" y="3730625"/>
              <a:chExt cx="1064725" cy="1340075"/>
            </a:xfrm>
          </p:grpSpPr>
          <p:sp>
            <p:nvSpPr>
              <p:cNvPr id="1920" name="Google Shape;1920;p50"/>
              <p:cNvSpPr/>
              <p:nvPr/>
            </p:nvSpPr>
            <p:spPr>
              <a:xfrm>
                <a:off x="5333350" y="4230675"/>
                <a:ext cx="659650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86" h="26338" extrusionOk="0">
                    <a:moveTo>
                      <a:pt x="1156" y="1"/>
                    </a:moveTo>
                    <a:lnTo>
                      <a:pt x="1156" y="5906"/>
                    </a:lnTo>
                    <a:lnTo>
                      <a:pt x="1" y="5906"/>
                    </a:lnTo>
                    <a:lnTo>
                      <a:pt x="1" y="6573"/>
                    </a:lnTo>
                    <a:lnTo>
                      <a:pt x="1156" y="6573"/>
                    </a:lnTo>
                    <a:lnTo>
                      <a:pt x="1156" y="26337"/>
                    </a:lnTo>
                    <a:lnTo>
                      <a:pt x="25242" y="26337"/>
                    </a:lnTo>
                    <a:lnTo>
                      <a:pt x="25242" y="6573"/>
                    </a:lnTo>
                    <a:lnTo>
                      <a:pt x="26385" y="6573"/>
                    </a:lnTo>
                    <a:lnTo>
                      <a:pt x="26385" y="5906"/>
                    </a:lnTo>
                    <a:lnTo>
                      <a:pt x="25242" y="5906"/>
                    </a:lnTo>
                    <a:lnTo>
                      <a:pt x="25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1" name="Google Shape;1921;p50"/>
              <p:cNvSpPr/>
              <p:nvPr/>
            </p:nvSpPr>
            <p:spPr>
              <a:xfrm>
                <a:off x="5632500" y="3730625"/>
                <a:ext cx="61650" cy="19230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7692" extrusionOk="0">
                    <a:moveTo>
                      <a:pt x="1227" y="0"/>
                    </a:moveTo>
                    <a:lnTo>
                      <a:pt x="1" y="1227"/>
                    </a:lnTo>
                    <a:lnTo>
                      <a:pt x="787" y="2013"/>
                    </a:lnTo>
                    <a:lnTo>
                      <a:pt x="787" y="7692"/>
                    </a:lnTo>
                    <a:lnTo>
                      <a:pt x="1679" y="7692"/>
                    </a:lnTo>
                    <a:lnTo>
                      <a:pt x="1679" y="2013"/>
                    </a:lnTo>
                    <a:lnTo>
                      <a:pt x="2465" y="1227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2" name="Google Shape;1922;p50"/>
              <p:cNvSpPr/>
              <p:nvPr/>
            </p:nvSpPr>
            <p:spPr>
              <a:xfrm>
                <a:off x="5624775" y="3811000"/>
                <a:ext cx="7680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3072" extrusionOk="0">
                    <a:moveTo>
                      <a:pt x="1536" y="0"/>
                    </a:moveTo>
                    <a:cubicBezTo>
                      <a:pt x="691" y="0"/>
                      <a:pt x="0" y="691"/>
                      <a:pt x="0" y="1536"/>
                    </a:cubicBezTo>
                    <a:cubicBezTo>
                      <a:pt x="0" y="2381"/>
                      <a:pt x="691" y="3072"/>
                      <a:pt x="1536" y="3072"/>
                    </a:cubicBezTo>
                    <a:cubicBezTo>
                      <a:pt x="2381" y="3072"/>
                      <a:pt x="3072" y="2381"/>
                      <a:pt x="3072" y="1536"/>
                    </a:cubicBezTo>
                    <a:cubicBezTo>
                      <a:pt x="3072" y="691"/>
                      <a:pt x="2381" y="0"/>
                      <a:pt x="1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3" name="Google Shape;1923;p50"/>
              <p:cNvSpPr/>
              <p:nvPr/>
            </p:nvSpPr>
            <p:spPr>
              <a:xfrm>
                <a:off x="5597975" y="3897025"/>
                <a:ext cx="130400" cy="87225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489" extrusionOk="0">
                    <a:moveTo>
                      <a:pt x="2608" y="0"/>
                    </a:moveTo>
                    <a:cubicBezTo>
                      <a:pt x="1167" y="0"/>
                      <a:pt x="1" y="1167"/>
                      <a:pt x="1" y="2607"/>
                    </a:cubicBezTo>
                    <a:lnTo>
                      <a:pt x="1" y="3489"/>
                    </a:lnTo>
                    <a:lnTo>
                      <a:pt x="5216" y="3489"/>
                    </a:lnTo>
                    <a:lnTo>
                      <a:pt x="5204" y="2607"/>
                    </a:lnTo>
                    <a:cubicBezTo>
                      <a:pt x="5204" y="1167"/>
                      <a:pt x="4037" y="0"/>
                      <a:pt x="2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4" name="Google Shape;1924;p50"/>
              <p:cNvSpPr/>
              <p:nvPr/>
            </p:nvSpPr>
            <p:spPr>
              <a:xfrm>
                <a:off x="5361925" y="4230375"/>
                <a:ext cx="602500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24100" h="5919" extrusionOk="0">
                    <a:moveTo>
                      <a:pt x="1" y="1"/>
                    </a:moveTo>
                    <a:lnTo>
                      <a:pt x="1" y="5918"/>
                    </a:lnTo>
                    <a:lnTo>
                      <a:pt x="24099" y="5918"/>
                    </a:lnTo>
                    <a:lnTo>
                      <a:pt x="240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5" name="Google Shape;1925;p50"/>
              <p:cNvSpPr/>
              <p:nvPr/>
            </p:nvSpPr>
            <p:spPr>
              <a:xfrm>
                <a:off x="5174700" y="4034225"/>
                <a:ext cx="976950" cy="248275"/>
              </a:xfrm>
              <a:custGeom>
                <a:avLst/>
                <a:gdLst/>
                <a:ahLst/>
                <a:cxnLst/>
                <a:rect l="l" t="t" r="r" b="b"/>
                <a:pathLst>
                  <a:path w="39078" h="9931" extrusionOk="0">
                    <a:moveTo>
                      <a:pt x="19539" y="1"/>
                    </a:moveTo>
                    <a:lnTo>
                      <a:pt x="1" y="4966"/>
                    </a:lnTo>
                    <a:cubicBezTo>
                      <a:pt x="1" y="7704"/>
                      <a:pt x="2227" y="9931"/>
                      <a:pt x="4978" y="9931"/>
                    </a:cubicBezTo>
                    <a:lnTo>
                      <a:pt x="8145" y="9383"/>
                    </a:lnTo>
                    <a:cubicBezTo>
                      <a:pt x="11913" y="8740"/>
                      <a:pt x="15726" y="8418"/>
                      <a:pt x="19541" y="8418"/>
                    </a:cubicBezTo>
                    <a:cubicBezTo>
                      <a:pt x="23355" y="8418"/>
                      <a:pt x="27171" y="8740"/>
                      <a:pt x="30945" y="9383"/>
                    </a:cubicBezTo>
                    <a:lnTo>
                      <a:pt x="34112" y="9931"/>
                    </a:lnTo>
                    <a:cubicBezTo>
                      <a:pt x="36851" y="9931"/>
                      <a:pt x="39077" y="7704"/>
                      <a:pt x="39077" y="4966"/>
                    </a:cubicBezTo>
                    <a:lnTo>
                      <a:pt x="19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6" name="Google Shape;1926;p50"/>
              <p:cNvSpPr/>
              <p:nvPr/>
            </p:nvSpPr>
            <p:spPr>
              <a:xfrm>
                <a:off x="5393775" y="4423575"/>
                <a:ext cx="230725" cy="146175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7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7" name="Google Shape;1927;p50"/>
              <p:cNvSpPr/>
              <p:nvPr/>
            </p:nvSpPr>
            <p:spPr>
              <a:xfrm>
                <a:off x="5701850" y="4423575"/>
                <a:ext cx="230725" cy="146175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7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8" name="Google Shape;1928;p50"/>
              <p:cNvSpPr/>
              <p:nvPr/>
            </p:nvSpPr>
            <p:spPr>
              <a:xfrm>
                <a:off x="5393775" y="4668250"/>
                <a:ext cx="230725" cy="14615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6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29" name="Google Shape;1929;p50"/>
              <p:cNvSpPr/>
              <p:nvPr/>
            </p:nvSpPr>
            <p:spPr>
              <a:xfrm>
                <a:off x="5701850" y="4668250"/>
                <a:ext cx="230725" cy="14615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5846" extrusionOk="0">
                    <a:moveTo>
                      <a:pt x="1" y="0"/>
                    </a:moveTo>
                    <a:lnTo>
                      <a:pt x="1" y="5846"/>
                    </a:lnTo>
                    <a:lnTo>
                      <a:pt x="9228" y="5846"/>
                    </a:lnTo>
                    <a:lnTo>
                      <a:pt x="92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0" name="Google Shape;1930;p50"/>
              <p:cNvSpPr/>
              <p:nvPr/>
            </p:nvSpPr>
            <p:spPr>
              <a:xfrm>
                <a:off x="542832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3" y="1"/>
                    </a:moveTo>
                    <a:cubicBezTo>
                      <a:pt x="155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55" y="4227"/>
                      <a:pt x="333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1" name="Google Shape;1931;p50"/>
              <p:cNvSpPr/>
              <p:nvPr/>
            </p:nvSpPr>
            <p:spPr>
              <a:xfrm>
                <a:off x="5501250" y="4443800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33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33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2" name="Google Shape;1932;p50"/>
              <p:cNvSpPr/>
              <p:nvPr/>
            </p:nvSpPr>
            <p:spPr>
              <a:xfrm>
                <a:off x="557387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12" y="322"/>
                    </a:cubicBezTo>
                    <a:lnTo>
                      <a:pt x="12" y="3894"/>
                    </a:lnTo>
                    <a:cubicBezTo>
                      <a:pt x="0" y="4073"/>
                      <a:pt x="155" y="4227"/>
                      <a:pt x="334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3" name="Google Shape;1933;p50"/>
              <p:cNvSpPr/>
              <p:nvPr/>
            </p:nvSpPr>
            <p:spPr>
              <a:xfrm>
                <a:off x="5736100" y="4443800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22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22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4" name="Google Shape;1934;p50"/>
              <p:cNvSpPr/>
              <p:nvPr/>
            </p:nvSpPr>
            <p:spPr>
              <a:xfrm>
                <a:off x="5808725" y="4443800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55" y="4227"/>
                      <a:pt x="334" y="4227"/>
                    </a:cubicBezTo>
                    <a:cubicBezTo>
                      <a:pt x="512" y="4227"/>
                      <a:pt x="667" y="4073"/>
                      <a:pt x="667" y="3894"/>
                    </a:cubicBezTo>
                    <a:lnTo>
                      <a:pt x="667" y="322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5" name="Google Shape;1935;p50"/>
              <p:cNvSpPr/>
              <p:nvPr/>
            </p:nvSpPr>
            <p:spPr>
              <a:xfrm>
                <a:off x="5881650" y="4443800"/>
                <a:ext cx="164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28" extrusionOk="0">
                    <a:moveTo>
                      <a:pt x="334" y="1"/>
                    </a:moveTo>
                    <a:cubicBezTo>
                      <a:pt x="143" y="1"/>
                      <a:pt x="0" y="144"/>
                      <a:pt x="0" y="322"/>
                    </a:cubicBezTo>
                    <a:lnTo>
                      <a:pt x="0" y="3894"/>
                    </a:lnTo>
                    <a:cubicBezTo>
                      <a:pt x="0" y="4073"/>
                      <a:pt x="143" y="4227"/>
                      <a:pt x="334" y="4227"/>
                    </a:cubicBezTo>
                    <a:cubicBezTo>
                      <a:pt x="512" y="4227"/>
                      <a:pt x="655" y="4073"/>
                      <a:pt x="655" y="3894"/>
                    </a:cubicBezTo>
                    <a:lnTo>
                      <a:pt x="655" y="322"/>
                    </a:lnTo>
                    <a:cubicBezTo>
                      <a:pt x="655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6" name="Google Shape;1936;p50"/>
              <p:cNvSpPr/>
              <p:nvPr/>
            </p:nvSpPr>
            <p:spPr>
              <a:xfrm>
                <a:off x="5428325" y="4688475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3" y="1"/>
                    </a:moveTo>
                    <a:cubicBezTo>
                      <a:pt x="155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55" y="4227"/>
                      <a:pt x="333" y="4227"/>
                    </a:cubicBezTo>
                    <a:cubicBezTo>
                      <a:pt x="512" y="4227"/>
                      <a:pt x="667" y="4085"/>
                      <a:pt x="667" y="3906"/>
                    </a:cubicBezTo>
                    <a:lnTo>
                      <a:pt x="667" y="334"/>
                    </a:lnTo>
                    <a:cubicBezTo>
                      <a:pt x="667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7" name="Google Shape;1937;p50"/>
              <p:cNvSpPr/>
              <p:nvPr/>
            </p:nvSpPr>
            <p:spPr>
              <a:xfrm>
                <a:off x="5501250" y="4688475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33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43" y="4227"/>
                      <a:pt x="333" y="4227"/>
                    </a:cubicBezTo>
                    <a:cubicBezTo>
                      <a:pt x="512" y="4227"/>
                      <a:pt x="655" y="4085"/>
                      <a:pt x="655" y="3906"/>
                    </a:cubicBezTo>
                    <a:lnTo>
                      <a:pt x="655" y="334"/>
                    </a:lnTo>
                    <a:cubicBezTo>
                      <a:pt x="655" y="144"/>
                      <a:pt x="51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8" name="Google Shape;1938;p50"/>
              <p:cNvSpPr/>
              <p:nvPr/>
            </p:nvSpPr>
            <p:spPr>
              <a:xfrm>
                <a:off x="5573875" y="4688475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12" y="334"/>
                    </a:cubicBezTo>
                    <a:lnTo>
                      <a:pt x="12" y="3906"/>
                    </a:lnTo>
                    <a:cubicBezTo>
                      <a:pt x="12" y="4085"/>
                      <a:pt x="155" y="4227"/>
                      <a:pt x="334" y="4227"/>
                    </a:cubicBezTo>
                    <a:cubicBezTo>
                      <a:pt x="512" y="4227"/>
                      <a:pt x="667" y="4085"/>
                      <a:pt x="667" y="3906"/>
                    </a:cubicBezTo>
                    <a:lnTo>
                      <a:pt x="667" y="334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39" name="Google Shape;1939;p50"/>
              <p:cNvSpPr/>
              <p:nvPr/>
            </p:nvSpPr>
            <p:spPr>
              <a:xfrm>
                <a:off x="5736100" y="4688475"/>
                <a:ext cx="163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4228" extrusionOk="0">
                    <a:moveTo>
                      <a:pt x="322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43" y="4227"/>
                      <a:pt x="322" y="4227"/>
                    </a:cubicBezTo>
                    <a:cubicBezTo>
                      <a:pt x="512" y="4227"/>
                      <a:pt x="655" y="4085"/>
                      <a:pt x="655" y="3906"/>
                    </a:cubicBezTo>
                    <a:lnTo>
                      <a:pt x="655" y="334"/>
                    </a:lnTo>
                    <a:cubicBezTo>
                      <a:pt x="655" y="144"/>
                      <a:pt x="512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0" name="Google Shape;1940;p50"/>
              <p:cNvSpPr/>
              <p:nvPr/>
            </p:nvSpPr>
            <p:spPr>
              <a:xfrm>
                <a:off x="5808725" y="4688475"/>
                <a:ext cx="1667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228" extrusionOk="0">
                    <a:moveTo>
                      <a:pt x="334" y="1"/>
                    </a:moveTo>
                    <a:cubicBezTo>
                      <a:pt x="155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55" y="4227"/>
                      <a:pt x="334" y="4227"/>
                    </a:cubicBezTo>
                    <a:cubicBezTo>
                      <a:pt x="512" y="4227"/>
                      <a:pt x="667" y="4085"/>
                      <a:pt x="667" y="3906"/>
                    </a:cubicBezTo>
                    <a:lnTo>
                      <a:pt x="667" y="334"/>
                    </a:lnTo>
                    <a:cubicBezTo>
                      <a:pt x="667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1" name="Google Shape;1941;p50"/>
              <p:cNvSpPr/>
              <p:nvPr/>
            </p:nvSpPr>
            <p:spPr>
              <a:xfrm>
                <a:off x="5881650" y="4688475"/>
                <a:ext cx="164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28" extrusionOk="0">
                    <a:moveTo>
                      <a:pt x="334" y="1"/>
                    </a:moveTo>
                    <a:cubicBezTo>
                      <a:pt x="143" y="1"/>
                      <a:pt x="0" y="144"/>
                      <a:pt x="0" y="334"/>
                    </a:cubicBezTo>
                    <a:lnTo>
                      <a:pt x="0" y="3906"/>
                    </a:lnTo>
                    <a:cubicBezTo>
                      <a:pt x="0" y="4085"/>
                      <a:pt x="143" y="4227"/>
                      <a:pt x="334" y="4227"/>
                    </a:cubicBezTo>
                    <a:cubicBezTo>
                      <a:pt x="512" y="4227"/>
                      <a:pt x="655" y="4085"/>
                      <a:pt x="655" y="3906"/>
                    </a:cubicBezTo>
                    <a:lnTo>
                      <a:pt x="655" y="334"/>
                    </a:lnTo>
                    <a:cubicBezTo>
                      <a:pt x="655" y="144"/>
                      <a:pt x="51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2" name="Google Shape;1942;p50"/>
              <p:cNvSpPr/>
              <p:nvPr/>
            </p:nvSpPr>
            <p:spPr>
              <a:xfrm>
                <a:off x="5351525" y="4869750"/>
                <a:ext cx="74125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8038" extrusionOk="0">
                    <a:moveTo>
                      <a:pt x="0" y="1"/>
                    </a:moveTo>
                    <a:lnTo>
                      <a:pt x="0" y="8037"/>
                    </a:lnTo>
                    <a:lnTo>
                      <a:pt x="2965" y="8037"/>
                    </a:lnTo>
                    <a:lnTo>
                      <a:pt x="29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3" name="Google Shape;1943;p50"/>
              <p:cNvSpPr/>
              <p:nvPr/>
            </p:nvSpPr>
            <p:spPr>
              <a:xfrm>
                <a:off x="5626250" y="4869750"/>
                <a:ext cx="73850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8038" extrusionOk="0">
                    <a:moveTo>
                      <a:pt x="1" y="1"/>
                    </a:moveTo>
                    <a:lnTo>
                      <a:pt x="1" y="8037"/>
                    </a:lnTo>
                    <a:lnTo>
                      <a:pt x="2953" y="8037"/>
                    </a:lnTo>
                    <a:lnTo>
                      <a:pt x="2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4" name="Google Shape;1944;p50"/>
              <p:cNvSpPr/>
              <p:nvPr/>
            </p:nvSpPr>
            <p:spPr>
              <a:xfrm>
                <a:off x="5901000" y="4869750"/>
                <a:ext cx="73825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2953" h="8038" extrusionOk="0">
                    <a:moveTo>
                      <a:pt x="0" y="1"/>
                    </a:moveTo>
                    <a:lnTo>
                      <a:pt x="0" y="8037"/>
                    </a:lnTo>
                    <a:lnTo>
                      <a:pt x="2953" y="8037"/>
                    </a:lnTo>
                    <a:lnTo>
                      <a:pt x="2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5" name="Google Shape;1945;p50"/>
              <p:cNvSpPr/>
              <p:nvPr/>
            </p:nvSpPr>
            <p:spPr>
              <a:xfrm>
                <a:off x="5297350" y="4823925"/>
                <a:ext cx="731650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29266" h="1203" extrusionOk="0">
                    <a:moveTo>
                      <a:pt x="29123" y="143"/>
                    </a:moveTo>
                    <a:lnTo>
                      <a:pt x="29123" y="1060"/>
                    </a:lnTo>
                    <a:lnTo>
                      <a:pt x="143" y="1060"/>
                    </a:lnTo>
                    <a:lnTo>
                      <a:pt x="143" y="143"/>
                    </a:lnTo>
                    <a:close/>
                    <a:moveTo>
                      <a:pt x="0" y="0"/>
                    </a:moveTo>
                    <a:lnTo>
                      <a:pt x="0" y="1203"/>
                    </a:lnTo>
                    <a:lnTo>
                      <a:pt x="29266" y="1203"/>
                    </a:lnTo>
                    <a:lnTo>
                      <a:pt x="29266" y="0"/>
                    </a:lnTo>
                    <a:close/>
                  </a:path>
                </a:pathLst>
              </a:custGeom>
              <a:solidFill>
                <a:srgbClr val="F6E7F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6" name="Google Shape;1946;p50"/>
              <p:cNvSpPr/>
              <p:nvPr/>
            </p:nvSpPr>
            <p:spPr>
              <a:xfrm>
                <a:off x="5297350" y="4573875"/>
                <a:ext cx="7316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29266" h="1192" extrusionOk="0">
                    <a:moveTo>
                      <a:pt x="29123" y="144"/>
                    </a:moveTo>
                    <a:lnTo>
                      <a:pt x="29123" y="1060"/>
                    </a:lnTo>
                    <a:lnTo>
                      <a:pt x="143" y="1060"/>
                    </a:lnTo>
                    <a:lnTo>
                      <a:pt x="143" y="144"/>
                    </a:lnTo>
                    <a:close/>
                    <a:moveTo>
                      <a:pt x="0" y="1"/>
                    </a:moveTo>
                    <a:lnTo>
                      <a:pt x="0" y="1191"/>
                    </a:lnTo>
                    <a:lnTo>
                      <a:pt x="29266" y="1191"/>
                    </a:lnTo>
                    <a:lnTo>
                      <a:pt x="29266" y="1"/>
                    </a:lnTo>
                    <a:close/>
                  </a:path>
                </a:pathLst>
              </a:custGeom>
              <a:solidFill>
                <a:srgbClr val="F6E7F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7" name="Google Shape;1947;p50"/>
              <p:cNvSpPr/>
              <p:nvPr/>
            </p:nvSpPr>
            <p:spPr>
              <a:xfrm>
                <a:off x="5148225" y="3944050"/>
                <a:ext cx="1030200" cy="270375"/>
              </a:xfrm>
              <a:custGeom>
                <a:avLst/>
                <a:gdLst/>
                <a:ahLst/>
                <a:cxnLst/>
                <a:rect l="l" t="t" r="r" b="b"/>
                <a:pathLst>
                  <a:path w="41208" h="10815" extrusionOk="0">
                    <a:moveTo>
                      <a:pt x="17895" y="0"/>
                    </a:moveTo>
                    <a:cubicBezTo>
                      <a:pt x="17467" y="0"/>
                      <a:pt x="17121" y="345"/>
                      <a:pt x="17121" y="762"/>
                    </a:cubicBezTo>
                    <a:lnTo>
                      <a:pt x="17121" y="3941"/>
                    </a:lnTo>
                    <a:lnTo>
                      <a:pt x="15455" y="4370"/>
                    </a:lnTo>
                    <a:lnTo>
                      <a:pt x="10299" y="5679"/>
                    </a:lnTo>
                    <a:lnTo>
                      <a:pt x="5144" y="6989"/>
                    </a:lnTo>
                    <a:lnTo>
                      <a:pt x="0" y="8299"/>
                    </a:lnTo>
                    <a:lnTo>
                      <a:pt x="405" y="8501"/>
                    </a:lnTo>
                    <a:cubicBezTo>
                      <a:pt x="3524" y="10043"/>
                      <a:pt x="6915" y="10814"/>
                      <a:pt x="10305" y="10814"/>
                    </a:cubicBezTo>
                    <a:cubicBezTo>
                      <a:pt x="13695" y="10814"/>
                      <a:pt x="17086" y="10043"/>
                      <a:pt x="20205" y="8501"/>
                    </a:cubicBezTo>
                    <a:lnTo>
                      <a:pt x="20610" y="8299"/>
                    </a:lnTo>
                    <a:lnTo>
                      <a:pt x="21015" y="8501"/>
                    </a:lnTo>
                    <a:cubicBezTo>
                      <a:pt x="24134" y="10043"/>
                      <a:pt x="27522" y="10814"/>
                      <a:pt x="30909" y="10814"/>
                    </a:cubicBezTo>
                    <a:cubicBezTo>
                      <a:pt x="34296" y="10814"/>
                      <a:pt x="37684" y="10043"/>
                      <a:pt x="40803" y="8501"/>
                    </a:cubicBezTo>
                    <a:lnTo>
                      <a:pt x="41208" y="8299"/>
                    </a:lnTo>
                    <a:lnTo>
                      <a:pt x="36052" y="6989"/>
                    </a:lnTo>
                    <a:lnTo>
                      <a:pt x="30909" y="5679"/>
                    </a:lnTo>
                    <a:lnTo>
                      <a:pt x="25753" y="4370"/>
                    </a:lnTo>
                    <a:lnTo>
                      <a:pt x="24075" y="3941"/>
                    </a:lnTo>
                    <a:lnTo>
                      <a:pt x="24075" y="762"/>
                    </a:lnTo>
                    <a:cubicBezTo>
                      <a:pt x="24075" y="345"/>
                      <a:pt x="23729" y="0"/>
                      <a:pt x="233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8" name="Google Shape;1948;p50"/>
              <p:cNvSpPr/>
              <p:nvPr/>
            </p:nvSpPr>
            <p:spPr>
              <a:xfrm>
                <a:off x="5290500" y="4589650"/>
                <a:ext cx="7456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29826" h="1978" extrusionOk="0">
                    <a:moveTo>
                      <a:pt x="0" y="1"/>
                    </a:moveTo>
                    <a:cubicBezTo>
                      <a:pt x="0" y="1096"/>
                      <a:pt x="881" y="1977"/>
                      <a:pt x="1965" y="1977"/>
                    </a:cubicBezTo>
                    <a:lnTo>
                      <a:pt x="27849" y="1977"/>
                    </a:lnTo>
                    <a:cubicBezTo>
                      <a:pt x="28945" y="1977"/>
                      <a:pt x="29826" y="1096"/>
                      <a:pt x="298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49" name="Google Shape;1949;p50"/>
              <p:cNvSpPr/>
              <p:nvPr/>
            </p:nvSpPr>
            <p:spPr>
              <a:xfrm>
                <a:off x="5290500" y="4839975"/>
                <a:ext cx="745650" cy="49150"/>
              </a:xfrm>
              <a:custGeom>
                <a:avLst/>
                <a:gdLst/>
                <a:ahLst/>
                <a:cxnLst/>
                <a:rect l="l" t="t" r="r" b="b"/>
                <a:pathLst>
                  <a:path w="29826" h="1966" extrusionOk="0">
                    <a:moveTo>
                      <a:pt x="0" y="1"/>
                    </a:moveTo>
                    <a:cubicBezTo>
                      <a:pt x="0" y="1084"/>
                      <a:pt x="881" y="1965"/>
                      <a:pt x="1965" y="1965"/>
                    </a:cubicBezTo>
                    <a:lnTo>
                      <a:pt x="27849" y="1965"/>
                    </a:lnTo>
                    <a:cubicBezTo>
                      <a:pt x="28945" y="1965"/>
                      <a:pt x="29826" y="1084"/>
                      <a:pt x="298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grpSp>
            <p:nvGrpSpPr>
              <p:cNvPr id="1950" name="Google Shape;1950;p50"/>
              <p:cNvGrpSpPr/>
              <p:nvPr/>
            </p:nvGrpSpPr>
            <p:grpSpPr>
              <a:xfrm>
                <a:off x="5129175" y="4141100"/>
                <a:ext cx="1064725" cy="82825"/>
                <a:chOff x="5129175" y="4141100"/>
                <a:chExt cx="1064725" cy="82825"/>
              </a:xfrm>
            </p:grpSpPr>
            <p:sp>
              <p:nvSpPr>
                <p:cNvPr id="1951" name="Google Shape;1951;p50"/>
                <p:cNvSpPr/>
                <p:nvPr/>
              </p:nvSpPr>
              <p:spPr>
                <a:xfrm>
                  <a:off x="5129175" y="4141100"/>
                  <a:ext cx="250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0" extrusionOk="0">
                      <a:moveTo>
                        <a:pt x="572" y="0"/>
                      </a:moveTo>
                      <a:cubicBezTo>
                        <a:pt x="191" y="0"/>
                        <a:pt x="0" y="464"/>
                        <a:pt x="262" y="738"/>
                      </a:cubicBezTo>
                      <a:cubicBezTo>
                        <a:pt x="349" y="822"/>
                        <a:pt x="456" y="859"/>
                        <a:pt x="561" y="859"/>
                      </a:cubicBezTo>
                      <a:cubicBezTo>
                        <a:pt x="785" y="859"/>
                        <a:pt x="1000" y="688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52" name="Google Shape;1952;p50"/>
                <p:cNvSpPr/>
                <p:nvPr/>
              </p:nvSpPr>
              <p:spPr>
                <a:xfrm>
                  <a:off x="5149700" y="4148525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1" y="465"/>
                        <a:pt x="275" y="739"/>
                      </a:cubicBezTo>
                      <a:cubicBezTo>
                        <a:pt x="358" y="823"/>
                        <a:pt x="462" y="860"/>
                        <a:pt x="565" y="860"/>
                      </a:cubicBezTo>
                      <a:cubicBezTo>
                        <a:pt x="785" y="860"/>
                        <a:pt x="1001" y="689"/>
                        <a:pt x="1001" y="429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53" name="Google Shape;1953;p50"/>
                <p:cNvSpPr/>
                <p:nvPr/>
              </p:nvSpPr>
              <p:spPr>
                <a:xfrm>
                  <a:off x="5173525" y="4158650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cubicBezTo>
                        <a:pt x="0" y="667"/>
                        <a:pt x="191" y="858"/>
                        <a:pt x="429" y="858"/>
                      </a:cubicBezTo>
                      <a:cubicBezTo>
                        <a:pt x="667" y="858"/>
                        <a:pt x="858" y="667"/>
                        <a:pt x="858" y="429"/>
                      </a:cubicBezTo>
                      <a:cubicBezTo>
                        <a:pt x="858" y="191"/>
                        <a:pt x="667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54" name="Google Shape;1954;p50"/>
                <p:cNvSpPr/>
                <p:nvPr/>
              </p:nvSpPr>
              <p:spPr>
                <a:xfrm>
                  <a:off x="5191925" y="4165100"/>
                  <a:ext cx="46500" cy="3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0" h="1206" extrusionOk="0">
                      <a:moveTo>
                        <a:pt x="504" y="0"/>
                      </a:moveTo>
                      <a:cubicBezTo>
                        <a:pt x="335" y="0"/>
                        <a:pt x="165" y="94"/>
                        <a:pt x="98" y="302"/>
                      </a:cubicBezTo>
                      <a:cubicBezTo>
                        <a:pt x="1" y="618"/>
                        <a:pt x="256" y="868"/>
                        <a:pt x="519" y="868"/>
                      </a:cubicBezTo>
                      <a:cubicBezTo>
                        <a:pt x="643" y="868"/>
                        <a:pt x="768" y="813"/>
                        <a:pt x="860" y="683"/>
                      </a:cubicBezTo>
                      <a:lnTo>
                        <a:pt x="860" y="683"/>
                      </a:lnTo>
                      <a:cubicBezTo>
                        <a:pt x="860" y="707"/>
                        <a:pt x="848" y="743"/>
                        <a:pt x="860" y="778"/>
                      </a:cubicBezTo>
                      <a:cubicBezTo>
                        <a:pt x="860" y="1035"/>
                        <a:pt x="1065" y="1205"/>
                        <a:pt x="1283" y="1205"/>
                      </a:cubicBezTo>
                      <a:cubicBezTo>
                        <a:pt x="1388" y="1205"/>
                        <a:pt x="1497" y="1165"/>
                        <a:pt x="1586" y="1076"/>
                      </a:cubicBezTo>
                      <a:cubicBezTo>
                        <a:pt x="1860" y="802"/>
                        <a:pt x="1669" y="350"/>
                        <a:pt x="1288" y="350"/>
                      </a:cubicBezTo>
                      <a:lnTo>
                        <a:pt x="1276" y="350"/>
                      </a:lnTo>
                      <a:cubicBezTo>
                        <a:pt x="1145" y="350"/>
                        <a:pt x="1014" y="421"/>
                        <a:pt x="931" y="528"/>
                      </a:cubicBezTo>
                      <a:cubicBezTo>
                        <a:pt x="943" y="493"/>
                        <a:pt x="943" y="469"/>
                        <a:pt x="943" y="433"/>
                      </a:cubicBezTo>
                      <a:cubicBezTo>
                        <a:pt x="943" y="158"/>
                        <a:pt x="723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55" name="Google Shape;1955;p50"/>
                <p:cNvSpPr/>
                <p:nvPr/>
              </p:nvSpPr>
              <p:spPr>
                <a:xfrm>
                  <a:off x="5230975" y="4179775"/>
                  <a:ext cx="250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7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27"/>
                      </a:cubicBezTo>
                      <a:cubicBezTo>
                        <a:pt x="363" y="817"/>
                        <a:pt x="472" y="856"/>
                        <a:pt x="577" y="856"/>
                      </a:cubicBezTo>
                      <a:cubicBezTo>
                        <a:pt x="795" y="856"/>
                        <a:pt x="1000" y="686"/>
                        <a:pt x="1000" y="430"/>
                      </a:cubicBezTo>
                      <a:cubicBezTo>
                        <a:pt x="1000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56" name="Google Shape;1956;p50"/>
                <p:cNvSpPr/>
                <p:nvPr/>
              </p:nvSpPr>
              <p:spPr>
                <a:xfrm>
                  <a:off x="5254325" y="4184675"/>
                  <a:ext cx="47500" cy="2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087" extrusionOk="0">
                      <a:moveTo>
                        <a:pt x="488" y="0"/>
                      </a:moveTo>
                      <a:cubicBezTo>
                        <a:pt x="302" y="0"/>
                        <a:pt x="115" y="113"/>
                        <a:pt x="66" y="353"/>
                      </a:cubicBezTo>
                      <a:cubicBezTo>
                        <a:pt x="1" y="665"/>
                        <a:pt x="250" y="871"/>
                        <a:pt x="497" y="871"/>
                      </a:cubicBezTo>
                      <a:cubicBezTo>
                        <a:pt x="656" y="871"/>
                        <a:pt x="813" y="786"/>
                        <a:pt x="888" y="591"/>
                      </a:cubicBezTo>
                      <a:lnTo>
                        <a:pt x="888" y="650"/>
                      </a:lnTo>
                      <a:cubicBezTo>
                        <a:pt x="888" y="910"/>
                        <a:pt x="1103" y="1086"/>
                        <a:pt x="1327" y="1086"/>
                      </a:cubicBezTo>
                      <a:cubicBezTo>
                        <a:pt x="1432" y="1086"/>
                        <a:pt x="1539" y="1047"/>
                        <a:pt x="1626" y="960"/>
                      </a:cubicBezTo>
                      <a:cubicBezTo>
                        <a:pt x="1900" y="686"/>
                        <a:pt x="1709" y="222"/>
                        <a:pt x="1328" y="222"/>
                      </a:cubicBezTo>
                      <a:lnTo>
                        <a:pt x="1328" y="234"/>
                      </a:lnTo>
                      <a:cubicBezTo>
                        <a:pt x="1150" y="234"/>
                        <a:pt x="983" y="341"/>
                        <a:pt x="924" y="507"/>
                      </a:cubicBezTo>
                      <a:cubicBezTo>
                        <a:pt x="924" y="484"/>
                        <a:pt x="924" y="460"/>
                        <a:pt x="924" y="448"/>
                      </a:cubicBezTo>
                      <a:cubicBezTo>
                        <a:pt x="930" y="158"/>
                        <a:pt x="709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57" name="Google Shape;1957;p50"/>
                <p:cNvSpPr/>
                <p:nvPr/>
              </p:nvSpPr>
              <p:spPr>
                <a:xfrm>
                  <a:off x="5294975" y="419407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65"/>
                        <a:pt x="262" y="727"/>
                      </a:cubicBezTo>
                      <a:cubicBezTo>
                        <a:pt x="351" y="816"/>
                        <a:pt x="461" y="856"/>
                        <a:pt x="568" y="856"/>
                      </a:cubicBezTo>
                      <a:cubicBezTo>
                        <a:pt x="789" y="856"/>
                        <a:pt x="1000" y="686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58" name="Google Shape;1958;p50"/>
                <p:cNvSpPr/>
                <p:nvPr/>
              </p:nvSpPr>
              <p:spPr>
                <a:xfrm>
                  <a:off x="5316400" y="4198550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52"/>
                        <a:pt x="262" y="726"/>
                      </a:cubicBezTo>
                      <a:cubicBezTo>
                        <a:pt x="352" y="816"/>
                        <a:pt x="461" y="856"/>
                        <a:pt x="568" y="856"/>
                      </a:cubicBezTo>
                      <a:cubicBezTo>
                        <a:pt x="790" y="856"/>
                        <a:pt x="1000" y="685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59" name="Google Shape;1959;p50"/>
                <p:cNvSpPr/>
                <p:nvPr/>
              </p:nvSpPr>
              <p:spPr>
                <a:xfrm>
                  <a:off x="5338425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65"/>
                        <a:pt x="262" y="727"/>
                      </a:cubicBezTo>
                      <a:cubicBezTo>
                        <a:pt x="352" y="816"/>
                        <a:pt x="461" y="856"/>
                        <a:pt x="568" y="856"/>
                      </a:cubicBezTo>
                      <a:cubicBezTo>
                        <a:pt x="790" y="856"/>
                        <a:pt x="1000" y="686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0" name="Google Shape;1960;p50"/>
                <p:cNvSpPr/>
                <p:nvPr/>
              </p:nvSpPr>
              <p:spPr>
                <a:xfrm>
                  <a:off x="5360750" y="4201525"/>
                  <a:ext cx="250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0" extrusionOk="0">
                      <a:moveTo>
                        <a:pt x="572" y="0"/>
                      </a:moveTo>
                      <a:cubicBezTo>
                        <a:pt x="191" y="0"/>
                        <a:pt x="0" y="464"/>
                        <a:pt x="262" y="738"/>
                      </a:cubicBezTo>
                      <a:cubicBezTo>
                        <a:pt x="350" y="822"/>
                        <a:pt x="456" y="859"/>
                        <a:pt x="561" y="859"/>
                      </a:cubicBezTo>
                      <a:cubicBezTo>
                        <a:pt x="785" y="859"/>
                        <a:pt x="1000" y="688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1" name="Google Shape;1961;p50"/>
                <p:cNvSpPr/>
                <p:nvPr/>
              </p:nvSpPr>
              <p:spPr>
                <a:xfrm>
                  <a:off x="5382475" y="4202400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39"/>
                      </a:cubicBezTo>
                      <a:cubicBezTo>
                        <a:pt x="362" y="823"/>
                        <a:pt x="467" y="860"/>
                        <a:pt x="570" y="860"/>
                      </a:cubicBezTo>
                      <a:cubicBezTo>
                        <a:pt x="791" y="860"/>
                        <a:pt x="1001" y="689"/>
                        <a:pt x="1001" y="429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2" name="Google Shape;1962;p50"/>
                <p:cNvSpPr/>
                <p:nvPr/>
              </p:nvSpPr>
              <p:spPr>
                <a:xfrm>
                  <a:off x="5405700" y="4202400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79" y="1"/>
                        <a:pt x="0" y="465"/>
                        <a:pt x="262" y="739"/>
                      </a:cubicBezTo>
                      <a:cubicBezTo>
                        <a:pt x="349" y="823"/>
                        <a:pt x="456" y="860"/>
                        <a:pt x="561" y="860"/>
                      </a:cubicBezTo>
                      <a:cubicBezTo>
                        <a:pt x="785" y="860"/>
                        <a:pt x="1000" y="689"/>
                        <a:pt x="1000" y="429"/>
                      </a:cubicBezTo>
                      <a:cubicBezTo>
                        <a:pt x="1000" y="191"/>
                        <a:pt x="798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3" name="Google Shape;1963;p50"/>
                <p:cNvSpPr/>
                <p:nvPr/>
              </p:nvSpPr>
              <p:spPr>
                <a:xfrm>
                  <a:off x="5426825" y="4202100"/>
                  <a:ext cx="250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7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27"/>
                      </a:cubicBezTo>
                      <a:cubicBezTo>
                        <a:pt x="360" y="817"/>
                        <a:pt x="467" y="856"/>
                        <a:pt x="572" y="856"/>
                      </a:cubicBezTo>
                      <a:cubicBezTo>
                        <a:pt x="790" y="856"/>
                        <a:pt x="1001" y="686"/>
                        <a:pt x="1001" y="430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4" name="Google Shape;1964;p50"/>
                <p:cNvSpPr/>
                <p:nvPr/>
              </p:nvSpPr>
              <p:spPr>
                <a:xfrm>
                  <a:off x="5449150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65"/>
                        <a:pt x="274" y="727"/>
                      </a:cubicBezTo>
                      <a:cubicBezTo>
                        <a:pt x="360" y="816"/>
                        <a:pt x="467" y="856"/>
                        <a:pt x="572" y="856"/>
                      </a:cubicBezTo>
                      <a:cubicBezTo>
                        <a:pt x="790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5" name="Google Shape;1965;p50"/>
                <p:cNvSpPr/>
                <p:nvPr/>
              </p:nvSpPr>
              <p:spPr>
                <a:xfrm>
                  <a:off x="5470875" y="4197650"/>
                  <a:ext cx="25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6" extrusionOk="0">
                      <a:moveTo>
                        <a:pt x="584" y="0"/>
                      </a:moveTo>
                      <a:cubicBezTo>
                        <a:pt x="191" y="0"/>
                        <a:pt x="1" y="453"/>
                        <a:pt x="274" y="727"/>
                      </a:cubicBezTo>
                      <a:cubicBezTo>
                        <a:pt x="364" y="816"/>
                        <a:pt x="473" y="856"/>
                        <a:pt x="581" y="856"/>
                      </a:cubicBezTo>
                      <a:cubicBezTo>
                        <a:pt x="802" y="856"/>
                        <a:pt x="1013" y="686"/>
                        <a:pt x="1013" y="429"/>
                      </a:cubicBezTo>
                      <a:cubicBezTo>
                        <a:pt x="1013" y="191"/>
                        <a:pt x="822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6" name="Google Shape;1966;p50"/>
                <p:cNvSpPr/>
                <p:nvPr/>
              </p:nvSpPr>
              <p:spPr>
                <a:xfrm>
                  <a:off x="5497075" y="4193475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cubicBezTo>
                        <a:pt x="0" y="667"/>
                        <a:pt x="191" y="858"/>
                        <a:pt x="429" y="858"/>
                      </a:cubicBezTo>
                      <a:cubicBezTo>
                        <a:pt x="667" y="858"/>
                        <a:pt x="858" y="667"/>
                        <a:pt x="858" y="429"/>
                      </a:cubicBezTo>
                      <a:cubicBezTo>
                        <a:pt x="858" y="191"/>
                        <a:pt x="667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7" name="Google Shape;1967;p50"/>
                <p:cNvSpPr/>
                <p:nvPr/>
              </p:nvSpPr>
              <p:spPr>
                <a:xfrm>
                  <a:off x="5514625" y="4189900"/>
                  <a:ext cx="25325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6" extrusionOk="0">
                      <a:moveTo>
                        <a:pt x="584" y="1"/>
                      </a:moveTo>
                      <a:cubicBezTo>
                        <a:pt x="203" y="1"/>
                        <a:pt x="1" y="465"/>
                        <a:pt x="275" y="739"/>
                      </a:cubicBezTo>
                      <a:cubicBezTo>
                        <a:pt x="362" y="826"/>
                        <a:pt x="469" y="865"/>
                        <a:pt x="574" y="865"/>
                      </a:cubicBezTo>
                      <a:cubicBezTo>
                        <a:pt x="798" y="865"/>
                        <a:pt x="1013" y="689"/>
                        <a:pt x="1013" y="429"/>
                      </a:cubicBezTo>
                      <a:cubicBezTo>
                        <a:pt x="1013" y="191"/>
                        <a:pt x="822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8" name="Google Shape;1968;p50"/>
                <p:cNvSpPr/>
                <p:nvPr/>
              </p:nvSpPr>
              <p:spPr>
                <a:xfrm>
                  <a:off x="5540225" y="4184250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1" y="191"/>
                        <a:pt x="1" y="429"/>
                      </a:cubicBezTo>
                      <a:cubicBezTo>
                        <a:pt x="1" y="667"/>
                        <a:pt x="191" y="858"/>
                        <a:pt x="429" y="858"/>
                      </a:cubicBezTo>
                      <a:cubicBezTo>
                        <a:pt x="668" y="858"/>
                        <a:pt x="858" y="667"/>
                        <a:pt x="858" y="429"/>
                      </a:cubicBezTo>
                      <a:cubicBezTo>
                        <a:pt x="858" y="191"/>
                        <a:pt x="668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69" name="Google Shape;1969;p50"/>
                <p:cNvSpPr/>
                <p:nvPr/>
              </p:nvSpPr>
              <p:spPr>
                <a:xfrm>
                  <a:off x="5598275" y="4165500"/>
                  <a:ext cx="25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6" extrusionOk="0">
                      <a:moveTo>
                        <a:pt x="584" y="0"/>
                      </a:moveTo>
                      <a:cubicBezTo>
                        <a:pt x="203" y="0"/>
                        <a:pt x="0" y="453"/>
                        <a:pt x="274" y="727"/>
                      </a:cubicBezTo>
                      <a:cubicBezTo>
                        <a:pt x="364" y="816"/>
                        <a:pt x="473" y="856"/>
                        <a:pt x="580" y="856"/>
                      </a:cubicBezTo>
                      <a:cubicBezTo>
                        <a:pt x="802" y="856"/>
                        <a:pt x="1013" y="686"/>
                        <a:pt x="1013" y="429"/>
                      </a:cubicBezTo>
                      <a:cubicBezTo>
                        <a:pt x="1013" y="191"/>
                        <a:pt x="822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0" name="Google Shape;1970;p50"/>
                <p:cNvSpPr/>
                <p:nvPr/>
              </p:nvSpPr>
              <p:spPr>
                <a:xfrm>
                  <a:off x="5619925" y="4148825"/>
                  <a:ext cx="45350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1168" extrusionOk="0">
                      <a:moveTo>
                        <a:pt x="1290" y="1"/>
                      </a:moveTo>
                      <a:cubicBezTo>
                        <a:pt x="1051" y="1"/>
                        <a:pt x="861" y="191"/>
                        <a:pt x="861" y="429"/>
                      </a:cubicBezTo>
                      <a:cubicBezTo>
                        <a:pt x="861" y="441"/>
                        <a:pt x="861" y="465"/>
                        <a:pt x="861" y="477"/>
                      </a:cubicBezTo>
                      <a:cubicBezTo>
                        <a:pt x="767" y="353"/>
                        <a:pt x="643" y="300"/>
                        <a:pt x="521" y="300"/>
                      </a:cubicBezTo>
                      <a:cubicBezTo>
                        <a:pt x="255" y="300"/>
                        <a:pt x="1" y="552"/>
                        <a:pt x="99" y="870"/>
                      </a:cubicBezTo>
                      <a:cubicBezTo>
                        <a:pt x="167" y="1073"/>
                        <a:pt x="337" y="1167"/>
                        <a:pt x="508" y="1167"/>
                      </a:cubicBezTo>
                      <a:cubicBezTo>
                        <a:pt x="726" y="1167"/>
                        <a:pt x="944" y="1013"/>
                        <a:pt x="944" y="739"/>
                      </a:cubicBezTo>
                      <a:lnTo>
                        <a:pt x="944" y="679"/>
                      </a:lnTo>
                      <a:cubicBezTo>
                        <a:pt x="1031" y="799"/>
                        <a:pt x="1160" y="857"/>
                        <a:pt x="1289" y="857"/>
                      </a:cubicBezTo>
                      <a:cubicBezTo>
                        <a:pt x="1441" y="857"/>
                        <a:pt x="1593" y="775"/>
                        <a:pt x="1671" y="620"/>
                      </a:cubicBezTo>
                      <a:cubicBezTo>
                        <a:pt x="1813" y="334"/>
                        <a:pt x="1599" y="1"/>
                        <a:pt x="129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1" name="Google Shape;1971;p50"/>
                <p:cNvSpPr/>
                <p:nvPr/>
              </p:nvSpPr>
              <p:spPr>
                <a:xfrm>
                  <a:off x="6168575" y="4141100"/>
                  <a:ext cx="253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0" extrusionOk="0">
                      <a:moveTo>
                        <a:pt x="584" y="0"/>
                      </a:moveTo>
                      <a:cubicBezTo>
                        <a:pt x="191" y="0"/>
                        <a:pt x="1" y="464"/>
                        <a:pt x="275" y="738"/>
                      </a:cubicBezTo>
                      <a:cubicBezTo>
                        <a:pt x="362" y="822"/>
                        <a:pt x="469" y="859"/>
                        <a:pt x="574" y="859"/>
                      </a:cubicBezTo>
                      <a:cubicBezTo>
                        <a:pt x="797" y="859"/>
                        <a:pt x="1013" y="688"/>
                        <a:pt x="1013" y="429"/>
                      </a:cubicBezTo>
                      <a:cubicBezTo>
                        <a:pt x="1013" y="191"/>
                        <a:pt x="810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2" name="Google Shape;1972;p50"/>
                <p:cNvSpPr/>
                <p:nvPr/>
              </p:nvSpPr>
              <p:spPr>
                <a:xfrm>
                  <a:off x="6148050" y="4148525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0" y="465"/>
                        <a:pt x="274" y="739"/>
                      </a:cubicBezTo>
                      <a:cubicBezTo>
                        <a:pt x="362" y="823"/>
                        <a:pt x="467" y="860"/>
                        <a:pt x="570" y="860"/>
                      </a:cubicBezTo>
                      <a:cubicBezTo>
                        <a:pt x="791" y="860"/>
                        <a:pt x="1000" y="689"/>
                        <a:pt x="1000" y="429"/>
                      </a:cubicBezTo>
                      <a:cubicBezTo>
                        <a:pt x="1000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3" name="Google Shape;1973;p50"/>
                <p:cNvSpPr/>
                <p:nvPr/>
              </p:nvSpPr>
              <p:spPr>
                <a:xfrm>
                  <a:off x="6127800" y="4158650"/>
                  <a:ext cx="253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0" extrusionOk="0">
                      <a:moveTo>
                        <a:pt x="584" y="1"/>
                      </a:moveTo>
                      <a:cubicBezTo>
                        <a:pt x="203" y="1"/>
                        <a:pt x="1" y="465"/>
                        <a:pt x="275" y="739"/>
                      </a:cubicBezTo>
                      <a:cubicBezTo>
                        <a:pt x="362" y="822"/>
                        <a:pt x="469" y="860"/>
                        <a:pt x="573" y="860"/>
                      </a:cubicBezTo>
                      <a:cubicBezTo>
                        <a:pt x="797" y="860"/>
                        <a:pt x="1013" y="689"/>
                        <a:pt x="1013" y="429"/>
                      </a:cubicBezTo>
                      <a:cubicBezTo>
                        <a:pt x="1013" y="191"/>
                        <a:pt x="822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4" name="Google Shape;1974;p50"/>
                <p:cNvSpPr/>
                <p:nvPr/>
              </p:nvSpPr>
              <p:spPr>
                <a:xfrm>
                  <a:off x="6089975" y="4165500"/>
                  <a:ext cx="45000" cy="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0" h="1191" extrusionOk="0">
                      <a:moveTo>
                        <a:pt x="1276" y="0"/>
                      </a:moveTo>
                      <a:cubicBezTo>
                        <a:pt x="1037" y="0"/>
                        <a:pt x="847" y="191"/>
                        <a:pt x="847" y="429"/>
                      </a:cubicBezTo>
                      <a:cubicBezTo>
                        <a:pt x="847" y="453"/>
                        <a:pt x="847" y="489"/>
                        <a:pt x="859" y="524"/>
                      </a:cubicBezTo>
                      <a:cubicBezTo>
                        <a:pt x="766" y="393"/>
                        <a:pt x="638" y="337"/>
                        <a:pt x="513" y="337"/>
                      </a:cubicBezTo>
                      <a:cubicBezTo>
                        <a:pt x="251" y="337"/>
                        <a:pt x="0" y="580"/>
                        <a:pt x="97" y="893"/>
                      </a:cubicBezTo>
                      <a:cubicBezTo>
                        <a:pt x="165" y="1097"/>
                        <a:pt x="333" y="1191"/>
                        <a:pt x="501" y="1191"/>
                      </a:cubicBezTo>
                      <a:cubicBezTo>
                        <a:pt x="716" y="1191"/>
                        <a:pt x="930" y="1037"/>
                        <a:pt x="930" y="762"/>
                      </a:cubicBezTo>
                      <a:cubicBezTo>
                        <a:pt x="930" y="727"/>
                        <a:pt x="930" y="703"/>
                        <a:pt x="918" y="667"/>
                      </a:cubicBezTo>
                      <a:lnTo>
                        <a:pt x="918" y="667"/>
                      </a:lnTo>
                      <a:cubicBezTo>
                        <a:pt x="1007" y="790"/>
                        <a:pt x="1141" y="850"/>
                        <a:pt x="1273" y="850"/>
                      </a:cubicBezTo>
                      <a:cubicBezTo>
                        <a:pt x="1424" y="850"/>
                        <a:pt x="1574" y="772"/>
                        <a:pt x="1657" y="620"/>
                      </a:cubicBezTo>
                      <a:cubicBezTo>
                        <a:pt x="1799" y="334"/>
                        <a:pt x="1597" y="0"/>
                        <a:pt x="12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5" name="Google Shape;1975;p50"/>
                <p:cNvSpPr/>
                <p:nvPr/>
              </p:nvSpPr>
              <p:spPr>
                <a:xfrm>
                  <a:off x="6066775" y="4179775"/>
                  <a:ext cx="25050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857" extrusionOk="0">
                      <a:moveTo>
                        <a:pt x="572" y="1"/>
                      </a:moveTo>
                      <a:cubicBezTo>
                        <a:pt x="191" y="1"/>
                        <a:pt x="1" y="453"/>
                        <a:pt x="263" y="727"/>
                      </a:cubicBezTo>
                      <a:cubicBezTo>
                        <a:pt x="352" y="817"/>
                        <a:pt x="462" y="856"/>
                        <a:pt x="569" y="856"/>
                      </a:cubicBezTo>
                      <a:cubicBezTo>
                        <a:pt x="790" y="856"/>
                        <a:pt x="1001" y="686"/>
                        <a:pt x="1001" y="430"/>
                      </a:cubicBezTo>
                      <a:cubicBezTo>
                        <a:pt x="1001" y="191"/>
                        <a:pt x="811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6" name="Google Shape;1976;p50"/>
                <p:cNvSpPr/>
                <p:nvPr/>
              </p:nvSpPr>
              <p:spPr>
                <a:xfrm>
                  <a:off x="6027050" y="4184850"/>
                  <a:ext cx="4660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" h="1083" extrusionOk="0">
                      <a:moveTo>
                        <a:pt x="1316" y="0"/>
                      </a:moveTo>
                      <a:lnTo>
                        <a:pt x="1316" y="12"/>
                      </a:lnTo>
                      <a:cubicBezTo>
                        <a:pt x="1078" y="12"/>
                        <a:pt x="887" y="203"/>
                        <a:pt x="887" y="441"/>
                      </a:cubicBezTo>
                      <a:cubicBezTo>
                        <a:pt x="877" y="451"/>
                        <a:pt x="876" y="470"/>
                        <a:pt x="883" y="490"/>
                      </a:cubicBezTo>
                      <a:lnTo>
                        <a:pt x="883" y="490"/>
                      </a:lnTo>
                      <a:cubicBezTo>
                        <a:pt x="802" y="306"/>
                        <a:pt x="646" y="226"/>
                        <a:pt x="490" y="226"/>
                      </a:cubicBezTo>
                      <a:cubicBezTo>
                        <a:pt x="244" y="226"/>
                        <a:pt x="1" y="427"/>
                        <a:pt x="66" y="739"/>
                      </a:cubicBezTo>
                      <a:cubicBezTo>
                        <a:pt x="115" y="973"/>
                        <a:pt x="298" y="1082"/>
                        <a:pt x="482" y="1082"/>
                      </a:cubicBezTo>
                      <a:cubicBezTo>
                        <a:pt x="700" y="1082"/>
                        <a:pt x="918" y="928"/>
                        <a:pt x="911" y="643"/>
                      </a:cubicBezTo>
                      <a:cubicBezTo>
                        <a:pt x="911" y="631"/>
                        <a:pt x="911" y="608"/>
                        <a:pt x="911" y="584"/>
                      </a:cubicBezTo>
                      <a:cubicBezTo>
                        <a:pt x="977" y="762"/>
                        <a:pt x="1142" y="856"/>
                        <a:pt x="1308" y="856"/>
                      </a:cubicBezTo>
                      <a:cubicBezTo>
                        <a:pt x="1441" y="856"/>
                        <a:pt x="1576" y="795"/>
                        <a:pt x="1661" y="667"/>
                      </a:cubicBezTo>
                      <a:cubicBezTo>
                        <a:pt x="1864" y="393"/>
                        <a:pt x="1649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7" name="Google Shape;1977;p50"/>
                <p:cNvSpPr/>
                <p:nvPr/>
              </p:nvSpPr>
              <p:spPr>
                <a:xfrm>
                  <a:off x="6002800" y="419407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0" y="453"/>
                        <a:pt x="274" y="727"/>
                      </a:cubicBezTo>
                      <a:cubicBezTo>
                        <a:pt x="359" y="816"/>
                        <a:pt x="466" y="856"/>
                        <a:pt x="572" y="856"/>
                      </a:cubicBezTo>
                      <a:cubicBezTo>
                        <a:pt x="789" y="856"/>
                        <a:pt x="1000" y="686"/>
                        <a:pt x="1000" y="429"/>
                      </a:cubicBezTo>
                      <a:cubicBezTo>
                        <a:pt x="1000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8" name="Google Shape;1978;p50"/>
                <p:cNvSpPr/>
                <p:nvPr/>
              </p:nvSpPr>
              <p:spPr>
                <a:xfrm>
                  <a:off x="5981350" y="4198550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52"/>
                        <a:pt x="275" y="726"/>
                      </a:cubicBezTo>
                      <a:cubicBezTo>
                        <a:pt x="360" y="816"/>
                        <a:pt x="467" y="856"/>
                        <a:pt x="573" y="856"/>
                      </a:cubicBezTo>
                      <a:cubicBezTo>
                        <a:pt x="790" y="856"/>
                        <a:pt x="1001" y="685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79" name="Google Shape;1979;p50"/>
                <p:cNvSpPr/>
                <p:nvPr/>
              </p:nvSpPr>
              <p:spPr>
                <a:xfrm>
                  <a:off x="5959625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65"/>
                        <a:pt x="263" y="727"/>
                      </a:cubicBezTo>
                      <a:cubicBezTo>
                        <a:pt x="352" y="816"/>
                        <a:pt x="462" y="856"/>
                        <a:pt x="569" y="856"/>
                      </a:cubicBezTo>
                      <a:cubicBezTo>
                        <a:pt x="790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0" name="Google Shape;1980;p50"/>
                <p:cNvSpPr/>
                <p:nvPr/>
              </p:nvSpPr>
              <p:spPr>
                <a:xfrm>
                  <a:off x="5937300" y="4201525"/>
                  <a:ext cx="2502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0" extrusionOk="0">
                      <a:moveTo>
                        <a:pt x="572" y="0"/>
                      </a:moveTo>
                      <a:cubicBezTo>
                        <a:pt x="191" y="0"/>
                        <a:pt x="1" y="464"/>
                        <a:pt x="263" y="738"/>
                      </a:cubicBezTo>
                      <a:cubicBezTo>
                        <a:pt x="350" y="822"/>
                        <a:pt x="457" y="859"/>
                        <a:pt x="562" y="859"/>
                      </a:cubicBezTo>
                      <a:cubicBezTo>
                        <a:pt x="785" y="859"/>
                        <a:pt x="1001" y="688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1" name="Google Shape;1981;p50"/>
                <p:cNvSpPr/>
                <p:nvPr/>
              </p:nvSpPr>
              <p:spPr>
                <a:xfrm>
                  <a:off x="5915275" y="4202400"/>
                  <a:ext cx="250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61" extrusionOk="0">
                      <a:moveTo>
                        <a:pt x="572" y="1"/>
                      </a:moveTo>
                      <a:cubicBezTo>
                        <a:pt x="191" y="1"/>
                        <a:pt x="1" y="465"/>
                        <a:pt x="274" y="739"/>
                      </a:cubicBezTo>
                      <a:cubicBezTo>
                        <a:pt x="358" y="823"/>
                        <a:pt x="462" y="860"/>
                        <a:pt x="565" y="860"/>
                      </a:cubicBezTo>
                      <a:cubicBezTo>
                        <a:pt x="785" y="860"/>
                        <a:pt x="1001" y="689"/>
                        <a:pt x="1001" y="429"/>
                      </a:cubicBezTo>
                      <a:cubicBezTo>
                        <a:pt x="1001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2" name="Google Shape;1982;p50"/>
                <p:cNvSpPr/>
                <p:nvPr/>
              </p:nvSpPr>
              <p:spPr>
                <a:xfrm>
                  <a:off x="5892350" y="4202400"/>
                  <a:ext cx="25325" cy="2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1" extrusionOk="0">
                      <a:moveTo>
                        <a:pt x="584" y="1"/>
                      </a:moveTo>
                      <a:cubicBezTo>
                        <a:pt x="191" y="1"/>
                        <a:pt x="1" y="465"/>
                        <a:pt x="275" y="739"/>
                      </a:cubicBezTo>
                      <a:cubicBezTo>
                        <a:pt x="362" y="823"/>
                        <a:pt x="469" y="860"/>
                        <a:pt x="574" y="860"/>
                      </a:cubicBezTo>
                      <a:cubicBezTo>
                        <a:pt x="797" y="860"/>
                        <a:pt x="1013" y="689"/>
                        <a:pt x="1013" y="429"/>
                      </a:cubicBezTo>
                      <a:cubicBezTo>
                        <a:pt x="1013" y="191"/>
                        <a:pt x="810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3" name="Google Shape;1983;p50"/>
                <p:cNvSpPr/>
                <p:nvPr/>
              </p:nvSpPr>
              <p:spPr>
                <a:xfrm>
                  <a:off x="5870925" y="4202100"/>
                  <a:ext cx="253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7" extrusionOk="0">
                      <a:moveTo>
                        <a:pt x="584" y="1"/>
                      </a:moveTo>
                      <a:cubicBezTo>
                        <a:pt x="191" y="1"/>
                        <a:pt x="1" y="465"/>
                        <a:pt x="274" y="727"/>
                      </a:cubicBezTo>
                      <a:cubicBezTo>
                        <a:pt x="364" y="817"/>
                        <a:pt x="473" y="856"/>
                        <a:pt x="581" y="856"/>
                      </a:cubicBezTo>
                      <a:cubicBezTo>
                        <a:pt x="802" y="856"/>
                        <a:pt x="1013" y="686"/>
                        <a:pt x="1013" y="430"/>
                      </a:cubicBezTo>
                      <a:cubicBezTo>
                        <a:pt x="1013" y="191"/>
                        <a:pt x="810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4" name="Google Shape;1984;p50"/>
                <p:cNvSpPr/>
                <p:nvPr/>
              </p:nvSpPr>
              <p:spPr>
                <a:xfrm>
                  <a:off x="5848600" y="4200325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65"/>
                        <a:pt x="274" y="727"/>
                      </a:cubicBezTo>
                      <a:cubicBezTo>
                        <a:pt x="364" y="816"/>
                        <a:pt x="472" y="856"/>
                        <a:pt x="578" y="856"/>
                      </a:cubicBezTo>
                      <a:cubicBezTo>
                        <a:pt x="795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5" name="Google Shape;1985;p50"/>
                <p:cNvSpPr/>
                <p:nvPr/>
              </p:nvSpPr>
              <p:spPr>
                <a:xfrm>
                  <a:off x="5826575" y="4197650"/>
                  <a:ext cx="253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56" extrusionOk="0">
                      <a:moveTo>
                        <a:pt x="584" y="0"/>
                      </a:moveTo>
                      <a:cubicBezTo>
                        <a:pt x="203" y="0"/>
                        <a:pt x="1" y="465"/>
                        <a:pt x="274" y="727"/>
                      </a:cubicBezTo>
                      <a:cubicBezTo>
                        <a:pt x="364" y="816"/>
                        <a:pt x="473" y="856"/>
                        <a:pt x="581" y="856"/>
                      </a:cubicBezTo>
                      <a:cubicBezTo>
                        <a:pt x="802" y="856"/>
                        <a:pt x="1013" y="686"/>
                        <a:pt x="1013" y="429"/>
                      </a:cubicBezTo>
                      <a:cubicBezTo>
                        <a:pt x="1013" y="191"/>
                        <a:pt x="822" y="0"/>
                        <a:pt x="58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6" name="Google Shape;1986;p50"/>
                <p:cNvSpPr/>
                <p:nvPr/>
              </p:nvSpPr>
              <p:spPr>
                <a:xfrm>
                  <a:off x="5808125" y="4193475"/>
                  <a:ext cx="21450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858" extrusionOk="0">
                      <a:moveTo>
                        <a:pt x="429" y="1"/>
                      </a:moveTo>
                      <a:cubicBezTo>
                        <a:pt x="191" y="1"/>
                        <a:pt x="0" y="191"/>
                        <a:pt x="0" y="429"/>
                      </a:cubicBezTo>
                      <a:cubicBezTo>
                        <a:pt x="0" y="667"/>
                        <a:pt x="191" y="858"/>
                        <a:pt x="429" y="858"/>
                      </a:cubicBezTo>
                      <a:cubicBezTo>
                        <a:pt x="667" y="858"/>
                        <a:pt x="858" y="667"/>
                        <a:pt x="858" y="429"/>
                      </a:cubicBezTo>
                      <a:cubicBezTo>
                        <a:pt x="858" y="191"/>
                        <a:pt x="667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7" name="Google Shape;1987;p50"/>
                <p:cNvSpPr/>
                <p:nvPr/>
              </p:nvSpPr>
              <p:spPr>
                <a:xfrm>
                  <a:off x="5782825" y="4189900"/>
                  <a:ext cx="25325" cy="2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66" extrusionOk="0">
                      <a:moveTo>
                        <a:pt x="584" y="1"/>
                      </a:moveTo>
                      <a:cubicBezTo>
                        <a:pt x="191" y="1"/>
                        <a:pt x="0" y="465"/>
                        <a:pt x="274" y="739"/>
                      </a:cubicBezTo>
                      <a:cubicBezTo>
                        <a:pt x="362" y="826"/>
                        <a:pt x="469" y="865"/>
                        <a:pt x="574" y="865"/>
                      </a:cubicBezTo>
                      <a:cubicBezTo>
                        <a:pt x="797" y="865"/>
                        <a:pt x="1012" y="689"/>
                        <a:pt x="1012" y="429"/>
                      </a:cubicBezTo>
                      <a:cubicBezTo>
                        <a:pt x="1012" y="191"/>
                        <a:pt x="822" y="1"/>
                        <a:pt x="5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8" name="Google Shape;1988;p50"/>
                <p:cNvSpPr/>
                <p:nvPr/>
              </p:nvSpPr>
              <p:spPr>
                <a:xfrm>
                  <a:off x="5761100" y="4184250"/>
                  <a:ext cx="25025" cy="2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7" extrusionOk="0">
                      <a:moveTo>
                        <a:pt x="572" y="1"/>
                      </a:moveTo>
                      <a:cubicBezTo>
                        <a:pt x="191" y="1"/>
                        <a:pt x="0" y="453"/>
                        <a:pt x="262" y="727"/>
                      </a:cubicBezTo>
                      <a:cubicBezTo>
                        <a:pt x="351" y="816"/>
                        <a:pt x="461" y="856"/>
                        <a:pt x="568" y="856"/>
                      </a:cubicBezTo>
                      <a:cubicBezTo>
                        <a:pt x="790" y="856"/>
                        <a:pt x="1000" y="686"/>
                        <a:pt x="1000" y="429"/>
                      </a:cubicBezTo>
                      <a:cubicBezTo>
                        <a:pt x="1000" y="191"/>
                        <a:pt x="810" y="1"/>
                        <a:pt x="5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89" name="Google Shape;1989;p50"/>
                <p:cNvSpPr/>
                <p:nvPr/>
              </p:nvSpPr>
              <p:spPr>
                <a:xfrm>
                  <a:off x="5699475" y="4165500"/>
                  <a:ext cx="25025" cy="2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856" extrusionOk="0">
                      <a:moveTo>
                        <a:pt x="572" y="0"/>
                      </a:moveTo>
                      <a:cubicBezTo>
                        <a:pt x="191" y="0"/>
                        <a:pt x="1" y="453"/>
                        <a:pt x="274" y="727"/>
                      </a:cubicBezTo>
                      <a:cubicBezTo>
                        <a:pt x="360" y="816"/>
                        <a:pt x="467" y="856"/>
                        <a:pt x="572" y="856"/>
                      </a:cubicBezTo>
                      <a:cubicBezTo>
                        <a:pt x="790" y="856"/>
                        <a:pt x="1001" y="686"/>
                        <a:pt x="1001" y="429"/>
                      </a:cubicBezTo>
                      <a:cubicBezTo>
                        <a:pt x="1001" y="191"/>
                        <a:pt x="810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990" name="Google Shape;1990;p50"/>
                <p:cNvSpPr/>
                <p:nvPr/>
              </p:nvSpPr>
              <p:spPr>
                <a:xfrm>
                  <a:off x="5661200" y="4148675"/>
                  <a:ext cx="4685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172" extrusionOk="0">
                      <a:moveTo>
                        <a:pt x="516" y="0"/>
                      </a:moveTo>
                      <a:cubicBezTo>
                        <a:pt x="349" y="0"/>
                        <a:pt x="182" y="92"/>
                        <a:pt x="115" y="292"/>
                      </a:cubicBezTo>
                      <a:cubicBezTo>
                        <a:pt x="1" y="611"/>
                        <a:pt x="261" y="867"/>
                        <a:pt x="528" y="867"/>
                      </a:cubicBezTo>
                      <a:cubicBezTo>
                        <a:pt x="651" y="867"/>
                        <a:pt x="775" y="813"/>
                        <a:pt x="865" y="685"/>
                      </a:cubicBezTo>
                      <a:lnTo>
                        <a:pt x="865" y="745"/>
                      </a:lnTo>
                      <a:cubicBezTo>
                        <a:pt x="865" y="1002"/>
                        <a:pt x="1076" y="1172"/>
                        <a:pt x="1297" y="1172"/>
                      </a:cubicBezTo>
                      <a:cubicBezTo>
                        <a:pt x="1404" y="1172"/>
                        <a:pt x="1514" y="1132"/>
                        <a:pt x="1603" y="1043"/>
                      </a:cubicBezTo>
                      <a:cubicBezTo>
                        <a:pt x="1873" y="772"/>
                        <a:pt x="1680" y="316"/>
                        <a:pt x="1308" y="316"/>
                      </a:cubicBezTo>
                      <a:cubicBezTo>
                        <a:pt x="1303" y="316"/>
                        <a:pt x="1298" y="316"/>
                        <a:pt x="1293" y="316"/>
                      </a:cubicBezTo>
                      <a:cubicBezTo>
                        <a:pt x="1163" y="316"/>
                        <a:pt x="1032" y="376"/>
                        <a:pt x="948" y="483"/>
                      </a:cubicBezTo>
                      <a:lnTo>
                        <a:pt x="948" y="435"/>
                      </a:lnTo>
                      <a:cubicBezTo>
                        <a:pt x="955" y="158"/>
                        <a:pt x="735" y="0"/>
                        <a:pt x="5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  <p:sp>
          <p:nvSpPr>
            <p:cNvPr id="1991" name="Google Shape;1991;p50"/>
            <p:cNvSpPr/>
            <p:nvPr/>
          </p:nvSpPr>
          <p:spPr>
            <a:xfrm>
              <a:off x="1979113" y="2861851"/>
              <a:ext cx="52097" cy="44580"/>
            </a:xfrm>
            <a:custGeom>
              <a:avLst/>
              <a:gdLst/>
              <a:ahLst/>
              <a:cxnLst/>
              <a:rect l="l" t="t" r="r" b="b"/>
              <a:pathLst>
                <a:path w="1001" h="856" extrusionOk="0">
                  <a:moveTo>
                    <a:pt x="572" y="0"/>
                  </a:moveTo>
                  <a:cubicBezTo>
                    <a:pt x="191" y="0"/>
                    <a:pt x="1" y="453"/>
                    <a:pt x="274" y="727"/>
                  </a:cubicBezTo>
                  <a:cubicBezTo>
                    <a:pt x="360" y="816"/>
                    <a:pt x="467" y="856"/>
                    <a:pt x="572" y="856"/>
                  </a:cubicBezTo>
                  <a:cubicBezTo>
                    <a:pt x="790" y="856"/>
                    <a:pt x="1001" y="686"/>
                    <a:pt x="1001" y="429"/>
                  </a:cubicBezTo>
                  <a:cubicBezTo>
                    <a:pt x="1001" y="191"/>
                    <a:pt x="810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2023238" y="2873476"/>
              <a:ext cx="52097" cy="44580"/>
            </a:xfrm>
            <a:custGeom>
              <a:avLst/>
              <a:gdLst/>
              <a:ahLst/>
              <a:cxnLst/>
              <a:rect l="l" t="t" r="r" b="b"/>
              <a:pathLst>
                <a:path w="1001" h="856" extrusionOk="0">
                  <a:moveTo>
                    <a:pt x="572" y="0"/>
                  </a:moveTo>
                  <a:cubicBezTo>
                    <a:pt x="191" y="0"/>
                    <a:pt x="1" y="453"/>
                    <a:pt x="274" y="727"/>
                  </a:cubicBezTo>
                  <a:cubicBezTo>
                    <a:pt x="360" y="816"/>
                    <a:pt x="467" y="856"/>
                    <a:pt x="572" y="856"/>
                  </a:cubicBezTo>
                  <a:cubicBezTo>
                    <a:pt x="790" y="856"/>
                    <a:pt x="1001" y="686"/>
                    <a:pt x="1001" y="429"/>
                  </a:cubicBezTo>
                  <a:cubicBezTo>
                    <a:pt x="1001" y="191"/>
                    <a:pt x="810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93" name="Google Shape;1993;p50"/>
            <p:cNvSpPr/>
            <p:nvPr/>
          </p:nvSpPr>
          <p:spPr>
            <a:xfrm>
              <a:off x="1653436" y="2873424"/>
              <a:ext cx="44655" cy="44685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94" name="Google Shape;1994;p50"/>
            <p:cNvSpPr/>
            <p:nvPr/>
          </p:nvSpPr>
          <p:spPr>
            <a:xfrm>
              <a:off x="1692911" y="2855999"/>
              <a:ext cx="44655" cy="44685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1" y="191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 flipH="1">
              <a:off x="-1279143" y="4216075"/>
              <a:ext cx="5487142" cy="1245793"/>
            </a:xfrm>
            <a:custGeom>
              <a:avLst/>
              <a:gdLst/>
              <a:ahLst/>
              <a:cxnLst/>
              <a:rect l="l" t="t" r="r" b="b"/>
              <a:pathLst>
                <a:path w="116087" h="19278" extrusionOk="0">
                  <a:moveTo>
                    <a:pt x="116086" y="1"/>
                  </a:moveTo>
                  <a:cubicBezTo>
                    <a:pt x="116086" y="1"/>
                    <a:pt x="87666" y="11097"/>
                    <a:pt x="51924" y="7097"/>
                  </a:cubicBezTo>
                  <a:cubicBezTo>
                    <a:pt x="25777" y="4180"/>
                    <a:pt x="0" y="19277"/>
                    <a:pt x="0" y="19277"/>
                  </a:cubicBezTo>
                  <a:lnTo>
                    <a:pt x="116086" y="1927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999" name="타원 1998"/>
          <p:cNvSpPr/>
          <p:nvPr/>
        </p:nvSpPr>
        <p:spPr>
          <a:xfrm>
            <a:off x="419236" y="-390102"/>
            <a:ext cx="3342204" cy="969408"/>
          </a:xfrm>
          <a:prstGeom prst="ellipse">
            <a:avLst/>
          </a:prstGeom>
          <a:solidFill>
            <a:schemeClr val="lt1"/>
          </a:solidFill>
          <a:ln w="0">
            <a:solidFill>
              <a:schemeClr val="accent1">
                <a:shade val="2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>
              <a:solidFill>
                <a:srgbClr val="000000"/>
              </a:solidFill>
            </a:endParaRPr>
          </a:p>
          <a:p>
            <a:pPr lvl="0" algn="ctr">
              <a:defRPr/>
            </a:pPr>
            <a:r>
              <a:rPr lang="en-US" altLang="ko-KR">
                <a:solidFill>
                  <a:srgbClr val="000000"/>
                </a:solidFill>
              </a:rPr>
              <a:t>WBS</a:t>
            </a:r>
          </a:p>
        </p:txBody>
      </p:sp>
      <p:pic>
        <p:nvPicPr>
          <p:cNvPr id="2051" name="그림 20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09" y="1009370"/>
            <a:ext cx="6193688" cy="29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vel Guide: Seoul by Slidesgo">
  <a:themeElements>
    <a:clrScheme name="Simple Light">
      <a:dk1>
        <a:srgbClr val="0E3F4D"/>
      </a:dk1>
      <a:lt1>
        <a:srgbClr val="F8ECCC"/>
      </a:lt1>
      <a:dk2>
        <a:srgbClr val="0E3F4D"/>
      </a:dk2>
      <a:lt2>
        <a:srgbClr val="FFFFFF"/>
      </a:lt2>
      <a:accent1>
        <a:srgbClr val="0E3F4D"/>
      </a:accent1>
      <a:accent2>
        <a:srgbClr val="C0281C"/>
      </a:accent2>
      <a:accent3>
        <a:srgbClr val="F8AC92"/>
      </a:accent3>
      <a:accent4>
        <a:srgbClr val="FAF6ED"/>
      </a:accent4>
      <a:accent5>
        <a:srgbClr val="F0BB57"/>
      </a:accent5>
      <a:accent6>
        <a:srgbClr val="0B8A6E"/>
      </a:accent6>
      <a:hlink>
        <a:srgbClr val="C028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822</Words>
  <Application>Microsoft Office PowerPoint</Application>
  <PresentationFormat>화면 슬라이드 쇼(16:9)</PresentationFormat>
  <Paragraphs>155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.SF NS</vt:lpstr>
      <vt:lpstr>Bebas Neue</vt:lpstr>
      <vt:lpstr>BM DoHyeon OTF</vt:lpstr>
      <vt:lpstr>locus_sangsang</vt:lpstr>
      <vt:lpstr>Oxygen</vt:lpstr>
      <vt:lpstr>넥슨Lv2고딕 Medium</vt:lpstr>
      <vt:lpstr>세종병원체 Light</vt:lpstr>
      <vt:lpstr>한컴 윤고딕 240</vt:lpstr>
      <vt:lpstr>함초롬돋움</vt:lpstr>
      <vt:lpstr>Arial</vt:lpstr>
      <vt:lpstr>맑은 고딕</vt:lpstr>
      <vt:lpstr>Travel Guide: Seoul by Slidesgo</vt:lpstr>
      <vt:lpstr>MOYEO</vt:lpstr>
      <vt:lpstr>목차</vt:lpstr>
      <vt:lpstr>팀소개 및 프로젝트 소개</vt:lpstr>
      <vt:lpstr>PowerPoint 프레젠테이션</vt:lpstr>
      <vt:lpstr>PowerPoint 프레젠테이션</vt:lpstr>
      <vt:lpstr>PowerPoint 프레젠테이션</vt:lpstr>
      <vt:lpstr>문제 정의</vt:lpstr>
      <vt:lpstr>PowerPoint 프레젠테이션</vt:lpstr>
      <vt:lpstr>PowerPoint 프레젠테이션</vt:lpstr>
      <vt:lpstr>화면 구현 및 설명</vt:lpstr>
      <vt:lpstr>들어가기 앞서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수익창출 및 이용자  유입 방안</vt:lpstr>
      <vt:lpstr>PowerPoint 프레젠테이션</vt:lpstr>
      <vt:lpstr>PowerPoint 프레젠테이션</vt:lpstr>
      <vt:lpstr>향후 계획</vt:lpstr>
      <vt:lpstr>PowerPoint 프레젠테이션</vt:lpstr>
      <vt:lpstr>PowerPoint 프레젠테이션</vt:lpstr>
      <vt:lpstr>PowerPoint 프레젠테이션</vt:lpstr>
      <vt:lpstr>마치며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MOYEO</dc:title>
  <dc:creator>홍예찬</dc:creator>
  <cp:lastModifiedBy>홍예찬</cp:lastModifiedBy>
  <cp:revision>130</cp:revision>
  <dcterms:modified xsi:type="dcterms:W3CDTF">2024-08-06T00:08:01Z</dcterms:modified>
  <cp:version/>
</cp:coreProperties>
</file>